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1"/>
  </p:notesMasterIdLst>
  <p:handoutMasterIdLst>
    <p:handoutMasterId r:id="rId82"/>
  </p:handoutMasterIdLst>
  <p:sldIdLst>
    <p:sldId id="256" r:id="rId5"/>
    <p:sldId id="384" r:id="rId6"/>
    <p:sldId id="258" r:id="rId7"/>
    <p:sldId id="385" r:id="rId8"/>
    <p:sldId id="387" r:id="rId9"/>
    <p:sldId id="388" r:id="rId10"/>
    <p:sldId id="481" r:id="rId11"/>
    <p:sldId id="482" r:id="rId12"/>
    <p:sldId id="391" r:id="rId13"/>
    <p:sldId id="392" r:id="rId14"/>
    <p:sldId id="505" r:id="rId15"/>
    <p:sldId id="506" r:id="rId16"/>
    <p:sldId id="395" r:id="rId17"/>
    <p:sldId id="396" r:id="rId18"/>
    <p:sldId id="397" r:id="rId19"/>
    <p:sldId id="398" r:id="rId20"/>
    <p:sldId id="401" r:id="rId21"/>
    <p:sldId id="278" r:id="rId22"/>
    <p:sldId id="402" r:id="rId23"/>
    <p:sldId id="411" r:id="rId24"/>
    <p:sldId id="493" r:id="rId25"/>
    <p:sldId id="404" r:id="rId26"/>
    <p:sldId id="502" r:id="rId27"/>
    <p:sldId id="503" r:id="rId28"/>
    <p:sldId id="424" r:id="rId29"/>
    <p:sldId id="496" r:id="rId30"/>
    <p:sldId id="504" r:id="rId31"/>
    <p:sldId id="418" r:id="rId32"/>
    <p:sldId id="498" r:id="rId33"/>
    <p:sldId id="499" r:id="rId34"/>
    <p:sldId id="474" r:id="rId35"/>
    <p:sldId id="500" r:id="rId36"/>
    <p:sldId id="501" r:id="rId37"/>
    <p:sldId id="507" r:id="rId38"/>
    <p:sldId id="307" r:id="rId39"/>
    <p:sldId id="458" r:id="rId40"/>
    <p:sldId id="457" r:id="rId41"/>
    <p:sldId id="456" r:id="rId42"/>
    <p:sldId id="460" r:id="rId43"/>
    <p:sldId id="463" r:id="rId44"/>
    <p:sldId id="464" r:id="rId45"/>
    <p:sldId id="469" r:id="rId46"/>
    <p:sldId id="470" r:id="rId47"/>
    <p:sldId id="461" r:id="rId48"/>
    <p:sldId id="462" r:id="rId49"/>
    <p:sldId id="465" r:id="rId50"/>
    <p:sldId id="466" r:id="rId51"/>
    <p:sldId id="342" r:id="rId52"/>
    <p:sldId id="442" r:id="rId53"/>
    <p:sldId id="444" r:id="rId54"/>
    <p:sldId id="441" r:id="rId55"/>
    <p:sldId id="439" r:id="rId56"/>
    <p:sldId id="437" r:id="rId57"/>
    <p:sldId id="434" r:id="rId58"/>
    <p:sldId id="431" r:id="rId59"/>
    <p:sldId id="432" r:id="rId60"/>
    <p:sldId id="438" r:id="rId61"/>
    <p:sldId id="436" r:id="rId62"/>
    <p:sldId id="433" r:id="rId63"/>
    <p:sldId id="435" r:id="rId64"/>
    <p:sldId id="357" r:id="rId65"/>
    <p:sldId id="430" r:id="rId66"/>
    <p:sldId id="429" r:id="rId67"/>
    <p:sldId id="361" r:id="rId68"/>
    <p:sldId id="363" r:id="rId69"/>
    <p:sldId id="324" r:id="rId70"/>
    <p:sldId id="454" r:id="rId71"/>
    <p:sldId id="453" r:id="rId72"/>
    <p:sldId id="509" r:id="rId73"/>
    <p:sldId id="510" r:id="rId74"/>
    <p:sldId id="445" r:id="rId75"/>
    <p:sldId id="459" r:id="rId76"/>
    <p:sldId id="450" r:id="rId77"/>
    <p:sldId id="449" r:id="rId78"/>
    <p:sldId id="364" r:id="rId79"/>
    <p:sldId id="508" r:id="rId80"/>
  </p:sldIdLst>
  <p:sldSz cx="9144000" cy="5143500" type="screen16x9"/>
  <p:notesSz cx="7004050" cy="929005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1pPr>
    <a:lvl2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2pPr>
    <a:lvl3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3pPr>
    <a:lvl4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4pPr>
    <a:lvl5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5pPr>
    <a:lvl6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6pPr>
    <a:lvl7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7pPr>
    <a:lvl8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8pPr>
    <a:lvl9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517"/>
    <a:srgbClr val="500778"/>
    <a:srgbClr val="999999"/>
    <a:srgbClr val="525252"/>
    <a:srgbClr val="DDCC77"/>
    <a:srgbClr val="117733"/>
    <a:srgbClr val="332288"/>
    <a:srgbClr val="88CCEE"/>
    <a:srgbClr val="CC6677"/>
    <a:srgbClr val="AA449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11402-400E-45AC-900E-4F17F100A940}" v="1" dt="2023-11-21T13:15:53.13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4EBD5"/>
          </a:solidFill>
        </a:fill>
      </a:tcStyle>
    </a:wholeTbl>
    <a:band2H>
      <a:tcTxStyle/>
      <a:tcStyle>
        <a:tcBdr/>
        <a:fill>
          <a:solidFill>
            <a:srgbClr val="FFFFFF"/>
          </a:solidFill>
        </a:fill>
      </a:tcStyle>
    </a:band2H>
    <a:firstCol>
      <a:tcTxStyle b="on" i="off">
        <a:fontRef idx="major">
          <a:srgbClr val="E1E1E1"/>
        </a:fontRef>
        <a:srgbClr val="E1E1E1"/>
      </a:tcTxStyle>
      <a:tcStyle>
        <a:tcBdr>
          <a:left>
            <a:ln w="3175" cap="flat">
              <a:solidFill>
                <a:srgbClr val="FFFFFF"/>
              </a:solidFill>
              <a:prstDash val="solid"/>
              <a:miter lim="400000"/>
            </a:ln>
          </a:left>
          <a:right>
            <a:ln w="12700" cap="flat">
              <a:solidFill>
                <a:srgbClr val="E1E1E1"/>
              </a:solidFill>
              <a:prstDash val="solid"/>
              <a:round/>
            </a:ln>
          </a:right>
          <a:top>
            <a:ln w="12700" cap="flat">
              <a:solidFill>
                <a:srgbClr val="E1E1E1"/>
              </a:solidFill>
              <a:prstDash val="solid"/>
              <a:round/>
            </a:ln>
          </a:top>
          <a:bottom>
            <a:ln w="12700" cap="flat">
              <a:solidFill>
                <a:srgbClr val="E1E1E1"/>
              </a:solidFill>
              <a:prstDash val="solid"/>
              <a:round/>
            </a:ln>
          </a:bottom>
          <a:insideH>
            <a:ln w="12700" cap="flat">
              <a:solidFill>
                <a:srgbClr val="E1E1E1"/>
              </a:solidFill>
              <a:prstDash val="solid"/>
              <a:round/>
            </a:ln>
          </a:insideH>
          <a:insideV>
            <a:ln w="12700" cap="flat">
              <a:solidFill>
                <a:srgbClr val="E1E1E1"/>
              </a:solidFill>
              <a:prstDash val="solid"/>
              <a:round/>
            </a:ln>
          </a:insideV>
        </a:tcBdr>
        <a:fill>
          <a:solidFill>
            <a:schemeClr val="accent1"/>
          </a:solidFill>
        </a:fill>
      </a:tcStyle>
    </a:firstCol>
    <a:lastRow>
      <a:tcTxStyle b="on" i="off">
        <a:fontRef idx="major">
          <a:srgbClr val="E1E1E1"/>
        </a:fontRef>
        <a:srgbClr val="E1E1E1"/>
      </a:tcTxStyle>
      <a:tcStyle>
        <a:tcBdr>
          <a:left>
            <a:ln w="12700" cap="flat">
              <a:solidFill>
                <a:srgbClr val="E1E1E1"/>
              </a:solidFill>
              <a:prstDash val="solid"/>
              <a:round/>
            </a:ln>
          </a:left>
          <a:right>
            <a:ln w="12700" cap="flat">
              <a:solidFill>
                <a:srgbClr val="E1E1E1"/>
              </a:solidFill>
              <a:prstDash val="solid"/>
              <a:round/>
            </a:ln>
          </a:right>
          <a:top>
            <a:ln w="38100" cap="flat">
              <a:solidFill>
                <a:srgbClr val="E1E1E1"/>
              </a:solidFill>
              <a:prstDash val="solid"/>
              <a:round/>
            </a:ln>
          </a:top>
          <a:bottom>
            <a:ln w="3175" cap="flat">
              <a:solidFill>
                <a:srgbClr val="FFFFFF"/>
              </a:solidFill>
              <a:prstDash val="solid"/>
              <a:miter lim="400000"/>
            </a:ln>
          </a:bottom>
          <a:insideH>
            <a:ln w="12700" cap="flat">
              <a:solidFill>
                <a:srgbClr val="E1E1E1"/>
              </a:solidFill>
              <a:prstDash val="solid"/>
              <a:round/>
            </a:ln>
          </a:insideH>
          <a:insideV>
            <a:ln w="12700" cap="flat">
              <a:solidFill>
                <a:srgbClr val="E1E1E1"/>
              </a:solidFill>
              <a:prstDash val="solid"/>
              <a:round/>
            </a:ln>
          </a:insideV>
        </a:tcBdr>
        <a:fill>
          <a:solidFill>
            <a:schemeClr val="accent1"/>
          </a:solidFill>
        </a:fill>
      </a:tcStyle>
    </a:lastRow>
    <a:firstRow>
      <a:tcTxStyle b="on" i="off">
        <a:fontRef idx="major">
          <a:srgbClr val="E1E1E1"/>
        </a:fontRef>
        <a:srgbClr val="E1E1E1"/>
      </a:tcTxStyle>
      <a:tcStyle>
        <a:tcBdr>
          <a:left>
            <a:ln w="12700" cap="flat">
              <a:solidFill>
                <a:srgbClr val="E1E1E1"/>
              </a:solidFill>
              <a:prstDash val="solid"/>
              <a:round/>
            </a:ln>
          </a:left>
          <a:right>
            <a:ln w="12700" cap="flat">
              <a:solidFill>
                <a:srgbClr val="E1E1E1"/>
              </a:solidFill>
              <a:prstDash val="solid"/>
              <a:round/>
            </a:ln>
          </a:right>
          <a:top>
            <a:ln w="3175" cap="flat">
              <a:solidFill>
                <a:srgbClr val="FFFFFF"/>
              </a:solidFill>
              <a:prstDash val="solid"/>
              <a:miter lim="400000"/>
            </a:ln>
          </a:top>
          <a:bottom>
            <a:ln w="38100" cap="flat">
              <a:solidFill>
                <a:srgbClr val="E1E1E1"/>
              </a:solidFill>
              <a:prstDash val="solid"/>
              <a:round/>
            </a:ln>
          </a:bottom>
          <a:insideH>
            <a:ln w="12700" cap="flat">
              <a:solidFill>
                <a:srgbClr val="E1E1E1"/>
              </a:solidFill>
              <a:prstDash val="solid"/>
              <a:round/>
            </a:ln>
          </a:insideH>
          <a:insideV>
            <a:ln w="12700" cap="flat">
              <a:solidFill>
                <a:srgbClr val="E1E1E1"/>
              </a:solidFill>
              <a:prstDash val="solid"/>
              <a:round/>
            </a:ln>
          </a:insideV>
        </a:tcBdr>
        <a:fill>
          <a:solidFill>
            <a:schemeClr val="accent1"/>
          </a:solidFill>
        </a:fill>
      </a:tcStyle>
    </a:firstRow>
  </a:tblStyle>
  <a:tblStyle styleId="{C7B018BB-80A7-4F77-B60F-C8B233D01FF8}" styleName="">
    <a:tblBg/>
    <a:wholeTbl>
      <a:tcTxStyle b="off" i="off">
        <a:fontRef idx="major">
          <a:schemeClr val="accent5"/>
        </a:fontRef>
        <a:schemeClr val="accent5"/>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rgbClr val="F4EBD5"/>
          </a:solidFill>
        </a:fill>
      </a:tcStyle>
    </a:wholeTbl>
    <a:band2H>
      <a:tcTxStyle/>
      <a:tcStyle>
        <a:tcBdr/>
        <a:fill>
          <a:solidFill>
            <a:srgbClr val="FAF5EB"/>
          </a:solidFill>
        </a:fill>
      </a:tcStyle>
    </a:band2H>
    <a:firstCol>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1"/>
          </a:solidFill>
        </a:fill>
      </a:tcStyle>
    </a:firstCol>
    <a:la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381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1"/>
          </a:solidFill>
        </a:fill>
      </a:tcStyle>
    </a:lastRow>
    <a:fir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381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1"/>
          </a:solidFill>
        </a:fill>
      </a:tcStyle>
    </a:firstRow>
  </a:tblStyle>
  <a:tblStyle styleId="{EEE7283C-3CF3-47DC-8721-378D4A62B228}" styleName="">
    <a:tblBg/>
    <a:wholeTbl>
      <a:tcTxStyle b="off" i="off">
        <a:fontRef idx="major">
          <a:schemeClr val="accent5"/>
        </a:fontRef>
        <a:schemeClr val="accent5"/>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rgbClr val="EBF6DC"/>
          </a:solidFill>
        </a:fill>
      </a:tcStyle>
    </a:wholeTbl>
    <a:band2H>
      <a:tcTxStyle/>
      <a:tcStyle>
        <a:tcBdr/>
        <a:fill>
          <a:solidFill>
            <a:srgbClr val="F5FBEE"/>
          </a:solidFill>
        </a:fill>
      </a:tcStyle>
    </a:band2H>
    <a:firstCol>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3"/>
          </a:solidFill>
        </a:fill>
      </a:tcStyle>
    </a:firstCol>
    <a:la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381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3"/>
          </a:solidFill>
        </a:fill>
      </a:tcStyle>
    </a:lastRow>
    <a:fir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381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3"/>
          </a:solidFill>
        </a:fill>
      </a:tcStyle>
    </a:firstRow>
  </a:tblStyle>
  <a:tblStyle styleId="{CF821DB8-F4EB-4A41-A1BA-3FCAFE7338EE}" styleName="">
    <a:tblBg/>
    <a:wholeTbl>
      <a:tcTxStyle b="off" i="off">
        <a:fontRef idx="major">
          <a:schemeClr val="accent5"/>
        </a:fontRef>
        <a:schemeClr val="accent5"/>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rgbClr val="E2E2E2"/>
          </a:solidFill>
        </a:fill>
      </a:tcStyle>
    </a:wholeTbl>
    <a:band2H>
      <a:tcTxStyle/>
      <a:tcStyle>
        <a:tcBdr/>
        <a:fill>
          <a:solidFill>
            <a:schemeClr val="accent5">
              <a:lumOff val="43572"/>
            </a:schemeClr>
          </a:solidFill>
        </a:fill>
      </a:tcStyle>
    </a:band2H>
    <a:firstCol>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6"/>
          </a:solidFill>
        </a:fill>
      </a:tcStyle>
    </a:firstCol>
    <a:la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381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6"/>
          </a:solidFill>
        </a:fill>
      </a:tcStyle>
    </a:lastRow>
    <a:fir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381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6"/>
          </a:solidFill>
        </a:fill>
      </a:tcStyle>
    </a:firstRow>
  </a:tblStyle>
  <a:tblStyle styleId="{33BA23B1-9221-436E-865A-0063620EA4FD}" styleName="">
    <a:tblBg/>
    <a:wholeTbl>
      <a:tcTxStyle b="off" i="off">
        <a:fontRef idx="major">
          <a:schemeClr val="accent5"/>
        </a:fontRef>
        <a:schemeClr val="accent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EC"/>
          </a:solidFill>
        </a:fill>
      </a:tcStyle>
    </a:wholeTbl>
    <a:band2H>
      <a:tcTxStyle/>
      <a:tcStyle>
        <a:tcBdr/>
        <a:fill>
          <a:solidFill>
            <a:srgbClr val="808080"/>
          </a:solidFill>
        </a:fill>
      </a:tcStyle>
    </a:band2H>
    <a:firstCol>
      <a:tcTxStyle b="on" i="off">
        <a:fontRef idx="major">
          <a:srgbClr val="808080"/>
        </a:fontRef>
        <a:srgbClr val="80808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chemeClr val="accent5"/>
        </a:fontRef>
        <a:schemeClr val="accent5"/>
      </a:tcTxStyle>
      <a:tcStyle>
        <a:tcBdr>
          <a:left>
            <a:ln w="12700" cap="flat">
              <a:noFill/>
              <a:miter lim="400000"/>
            </a:ln>
          </a:left>
          <a:right>
            <a:ln w="12700" cap="flat">
              <a:noFill/>
              <a:miter lim="400000"/>
            </a:ln>
          </a:right>
          <a:top>
            <a:ln w="50800" cap="flat">
              <a:solidFill>
                <a:schemeClr val="accent5"/>
              </a:solidFill>
              <a:prstDash val="solid"/>
              <a:round/>
            </a:ln>
          </a:top>
          <a:bottom>
            <a:ln w="25400" cap="flat">
              <a:solidFill>
                <a:schemeClr val="accent5"/>
              </a:solidFill>
              <a:prstDash val="solid"/>
              <a:round/>
            </a:ln>
          </a:bottom>
          <a:insideH>
            <a:ln w="12700" cap="flat">
              <a:noFill/>
              <a:miter lim="400000"/>
            </a:ln>
          </a:insideH>
          <a:insideV>
            <a:ln w="12700" cap="flat">
              <a:noFill/>
              <a:miter lim="400000"/>
            </a:ln>
          </a:insideV>
        </a:tcBdr>
        <a:fill>
          <a:solidFill>
            <a:srgbClr val="808080"/>
          </a:solidFill>
        </a:fill>
      </a:tcStyle>
    </a:lastRow>
    <a:firstRow>
      <a:tcTxStyle b="on" i="off">
        <a:fontRef idx="major">
          <a:srgbClr val="808080"/>
        </a:fontRef>
        <a:srgbClr val="808080"/>
      </a:tcTxStyle>
      <a:tcStyle>
        <a:tcBdr>
          <a:left>
            <a:ln w="12700" cap="flat">
              <a:noFill/>
              <a:miter lim="400000"/>
            </a:ln>
          </a:left>
          <a:right>
            <a:ln w="12700" cap="flat">
              <a:noFill/>
              <a:miter lim="400000"/>
            </a:ln>
          </a:right>
          <a:top>
            <a:ln w="25400" cap="flat">
              <a:solidFill>
                <a:schemeClr val="accent5"/>
              </a:solidFill>
              <a:prstDash val="solid"/>
              <a:round/>
            </a:ln>
          </a:top>
          <a:bottom>
            <a:ln w="25400" cap="flat">
              <a:solidFill>
                <a:schemeClr val="accent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chemeClr val="accent5"/>
        </a:fontRef>
        <a:schemeClr val="accent5"/>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rgbClr val="D8D8D8"/>
          </a:solidFill>
        </a:fill>
      </a:tcStyle>
    </a:wholeTbl>
    <a:band2H>
      <a:tcTxStyle/>
      <a:tcStyle>
        <a:tcBdr/>
        <a:fill>
          <a:solidFill>
            <a:srgbClr val="ECECEC"/>
          </a:solidFill>
        </a:fill>
      </a:tcStyle>
    </a:band2H>
    <a:firstCol>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5"/>
          </a:solidFill>
        </a:fill>
      </a:tcStyle>
    </a:firstCol>
    <a:la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38100" cap="flat">
              <a:solidFill>
                <a:srgbClr val="808080"/>
              </a:solidFill>
              <a:prstDash val="solid"/>
              <a:round/>
            </a:ln>
          </a:top>
          <a:bottom>
            <a:ln w="127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5"/>
          </a:solidFill>
        </a:fill>
      </a:tcStyle>
    </a:lastRow>
    <a:firstRow>
      <a:tcTxStyle b="on" i="off">
        <a:fontRef idx="major">
          <a:srgbClr val="808080"/>
        </a:fontRef>
        <a:srgbClr val="808080"/>
      </a:tcTxStyle>
      <a:tcStyle>
        <a:tcBdr>
          <a:left>
            <a:ln w="12700" cap="flat">
              <a:solidFill>
                <a:srgbClr val="808080"/>
              </a:solidFill>
              <a:prstDash val="solid"/>
              <a:round/>
            </a:ln>
          </a:left>
          <a:right>
            <a:ln w="12700" cap="flat">
              <a:solidFill>
                <a:srgbClr val="808080"/>
              </a:solidFill>
              <a:prstDash val="solid"/>
              <a:round/>
            </a:ln>
          </a:right>
          <a:top>
            <a:ln w="12700" cap="flat">
              <a:solidFill>
                <a:srgbClr val="808080"/>
              </a:solidFill>
              <a:prstDash val="solid"/>
              <a:round/>
            </a:ln>
          </a:top>
          <a:bottom>
            <a:ln w="38100" cap="flat">
              <a:solidFill>
                <a:srgbClr val="808080"/>
              </a:solidFill>
              <a:prstDash val="solid"/>
              <a:round/>
            </a:ln>
          </a:bottom>
          <a:insideH>
            <a:ln w="12700" cap="flat">
              <a:solidFill>
                <a:srgbClr val="808080"/>
              </a:solidFill>
              <a:prstDash val="solid"/>
              <a:round/>
            </a:ln>
          </a:insideH>
          <a:insideV>
            <a:ln w="12700" cap="flat">
              <a:solidFill>
                <a:srgbClr val="808080"/>
              </a:solidFill>
              <a:prstDash val="solid"/>
              <a:round/>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11" autoAdjust="0"/>
    <p:restoredTop sz="94660"/>
  </p:normalViewPr>
  <p:slideViewPr>
    <p:cSldViewPr snapToGrid="0">
      <p:cViewPr varScale="1">
        <p:scale>
          <a:sx n="119" d="100"/>
          <a:sy n="119" d="100"/>
        </p:scale>
        <p:origin x="641" y="5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2A5E02-1A9D-7102-478E-F7421750C662}"/>
              </a:ext>
            </a:extLst>
          </p:cNvPr>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a:extLst>
              <a:ext uri="{FF2B5EF4-FFF2-40B4-BE49-F238E27FC236}">
                <a16:creationId xmlns:a16="http://schemas.microsoft.com/office/drawing/2014/main" id="{4CBDF40B-6793-2765-F9FF-78880C19E989}"/>
              </a:ext>
            </a:extLst>
          </p:cNvPr>
          <p:cNvSpPr>
            <a:spLocks noGrp="1"/>
          </p:cNvSpPr>
          <p:nvPr>
            <p:ph type="dt" sz="quarter" idx="1"/>
          </p:nvPr>
        </p:nvSpPr>
        <p:spPr>
          <a:xfrm>
            <a:off x="3967341" y="0"/>
            <a:ext cx="3035088" cy="466116"/>
          </a:xfrm>
          <a:prstGeom prst="rect">
            <a:avLst/>
          </a:prstGeom>
        </p:spPr>
        <p:txBody>
          <a:bodyPr vert="horz" lIns="93104" tIns="46552" rIns="93104" bIns="46552" rtlCol="0"/>
          <a:lstStyle>
            <a:lvl1pPr algn="r">
              <a:defRPr sz="1200"/>
            </a:lvl1pPr>
          </a:lstStyle>
          <a:p>
            <a:fld id="{BBBD5F64-F3B0-BB49-B45E-03A95F534F88}" type="datetimeFigureOut">
              <a:rPr lang="en-US" smtClean="0"/>
              <a:t>11/21/2023</a:t>
            </a:fld>
            <a:endParaRPr lang="en-US"/>
          </a:p>
        </p:txBody>
      </p:sp>
      <p:sp>
        <p:nvSpPr>
          <p:cNvPr id="4" name="Footer Placeholder 3">
            <a:extLst>
              <a:ext uri="{FF2B5EF4-FFF2-40B4-BE49-F238E27FC236}">
                <a16:creationId xmlns:a16="http://schemas.microsoft.com/office/drawing/2014/main" id="{C61BFEB7-9228-7BBB-D90E-AFC7577354F4}"/>
              </a:ext>
            </a:extLst>
          </p:cNvPr>
          <p:cNvSpPr>
            <a:spLocks noGrp="1"/>
          </p:cNvSpPr>
          <p:nvPr>
            <p:ph type="ftr" sz="quarter" idx="2"/>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662B16-3761-96DC-4BF6-B2D78C018B93}"/>
              </a:ext>
            </a:extLst>
          </p:cNvPr>
          <p:cNvSpPr>
            <a:spLocks noGrp="1"/>
          </p:cNvSpPr>
          <p:nvPr>
            <p:ph type="sldNum" sz="quarter" idx="3"/>
          </p:nvPr>
        </p:nvSpPr>
        <p:spPr>
          <a:xfrm>
            <a:off x="3967341" y="8823936"/>
            <a:ext cx="3035088" cy="466115"/>
          </a:xfrm>
          <a:prstGeom prst="rect">
            <a:avLst/>
          </a:prstGeom>
        </p:spPr>
        <p:txBody>
          <a:bodyPr vert="horz" lIns="93104" tIns="46552" rIns="93104" bIns="46552" rtlCol="0" anchor="b"/>
          <a:lstStyle>
            <a:lvl1pPr algn="r">
              <a:defRPr sz="1200"/>
            </a:lvl1pPr>
          </a:lstStyle>
          <a:p>
            <a:fld id="{F7DA849C-870F-3B4F-AB19-C069A5BFE13C}" type="slidenum">
              <a:rPr lang="en-US" smtClean="0"/>
              <a:t>‹#›</a:t>
            </a:fld>
            <a:endParaRPr lang="en-US"/>
          </a:p>
        </p:txBody>
      </p:sp>
    </p:spTree>
    <p:extLst>
      <p:ext uri="{BB962C8B-B14F-4D97-AF65-F5344CB8AC3E}">
        <p14:creationId xmlns:p14="http://schemas.microsoft.com/office/powerpoint/2010/main" val="2396349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xfrm>
            <a:off x="406400" y="696913"/>
            <a:ext cx="6191250" cy="3482975"/>
          </a:xfrm>
          <a:prstGeom prst="rect">
            <a:avLst/>
          </a:prstGeom>
        </p:spPr>
        <p:txBody>
          <a:bodyPr lIns="93104" tIns="46552" rIns="93104" bIns="46552"/>
          <a:lstStyle/>
          <a:p>
            <a:endParaRPr/>
          </a:p>
        </p:txBody>
      </p:sp>
      <p:sp>
        <p:nvSpPr>
          <p:cNvPr id="719" name="Shape 719"/>
          <p:cNvSpPr>
            <a:spLocks noGrp="1"/>
          </p:cNvSpPr>
          <p:nvPr>
            <p:ph type="body" sz="quarter" idx="1"/>
          </p:nvPr>
        </p:nvSpPr>
        <p:spPr>
          <a:xfrm>
            <a:off x="933874" y="4412774"/>
            <a:ext cx="5136303" cy="4180523"/>
          </a:xfrm>
          <a:prstGeom prst="rect">
            <a:avLst/>
          </a:prstGeom>
        </p:spPr>
        <p:txBody>
          <a:bodyPr lIns="93104" tIns="46552" rIns="93104" bIns="46552"/>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0971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261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0330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slide" Target="../slides/slide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slide" Target="../slides/slide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gi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Headline here"/>
          <p:cNvSpPr txBox="1">
            <a:spLocks noGrp="1"/>
          </p:cNvSpPr>
          <p:nvPr>
            <p:ph type="title" hasCustomPrompt="1"/>
          </p:nvPr>
        </p:nvSpPr>
        <p:spPr>
          <a:prstGeom prst="rect">
            <a:avLst/>
          </a:prstGeom>
        </p:spPr>
        <p:txBody>
          <a:bodyPr/>
          <a:lstStyle/>
          <a:p>
            <a:r>
              <a:t>Headline here</a:t>
            </a:r>
          </a:p>
        </p:txBody>
      </p:sp>
      <p:sp>
        <p:nvSpPr>
          <p:cNvPr id="13" name="Body Level One…"/>
          <p:cNvSpPr txBox="1">
            <a:spLocks noGrp="1"/>
          </p:cNvSpPr>
          <p:nvPr>
            <p:ph type="body" sz="quarter" idx="1" hasCustomPrompt="1"/>
          </p:nvPr>
        </p:nvSpPr>
        <p:spPr>
          <a:prstGeom prst="rect">
            <a:avLst/>
          </a:prstGeom>
        </p:spPr>
        <p:txBody>
          <a:bodyPr/>
          <a:lstStyle/>
          <a:p>
            <a:r>
              <a:t>Subtitle</a:t>
            </a:r>
          </a:p>
          <a:p>
            <a:pPr lvl="1"/>
            <a:endParaRPr/>
          </a:p>
          <a:p>
            <a:pPr lvl="2"/>
            <a:endParaRPr/>
          </a:p>
          <a:p>
            <a:pPr lvl="3"/>
            <a:endParaRPr/>
          </a:p>
          <a:p>
            <a:pPr lvl="4"/>
            <a:endParaRPr/>
          </a:p>
        </p:txBody>
      </p:sp>
      <p:sp useBgFill="1">
        <p:nvSpPr>
          <p:cNvPr id="3" name="Rectangle 2">
            <a:extLst>
              <a:ext uri="{FF2B5EF4-FFF2-40B4-BE49-F238E27FC236}">
                <a16:creationId xmlns:a16="http://schemas.microsoft.com/office/drawing/2014/main" id="{54869EED-82BA-1103-34E6-621977CCAC91}"/>
              </a:ext>
            </a:extLst>
          </p:cNvPr>
          <p:cNvSpPr/>
          <p:nvPr userDrawn="1"/>
        </p:nvSpPr>
        <p:spPr>
          <a:xfrm>
            <a:off x="3480179" y="4929151"/>
            <a:ext cx="2149522" cy="214349"/>
          </a:xfrm>
          <a:prstGeom prst="rect">
            <a:avLst/>
          </a:prstGeom>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Image group of 3x with description">
    <p:bg>
      <p:bgPr>
        <a:solidFill>
          <a:srgbClr val="FFFFFF"/>
        </a:solidFill>
        <a:effectLst/>
      </p:bgPr>
    </p:bg>
    <p:spTree>
      <p:nvGrpSpPr>
        <p:cNvPr id="1" name=""/>
        <p:cNvGrpSpPr/>
        <p:nvPr/>
      </p:nvGrpSpPr>
      <p:grpSpPr>
        <a:xfrm>
          <a:off x="0" y="0"/>
          <a:ext cx="0" cy="0"/>
          <a:chOff x="0" y="0"/>
          <a:chExt cx="0" cy="0"/>
        </a:xfrm>
      </p:grpSpPr>
      <p:pic>
        <p:nvPicPr>
          <p:cNvPr id="207"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208"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209" name="Headline"/>
          <p:cNvSpPr txBox="1">
            <a:spLocks noGrp="1"/>
          </p:cNvSpPr>
          <p:nvPr>
            <p:ph type="title" hasCustomPrompt="1"/>
          </p:nvPr>
        </p:nvSpPr>
        <p:spPr>
          <a:xfrm>
            <a:off x="468314" y="465137"/>
            <a:ext cx="7134226" cy="424563"/>
          </a:xfrm>
          <a:prstGeom prst="rect">
            <a:avLst/>
          </a:prstGeom>
        </p:spPr>
        <p:txBody>
          <a:bodyPr anchor="t"/>
          <a:lstStyle>
            <a:lvl1pPr>
              <a:defRPr sz="2000">
                <a:solidFill>
                  <a:schemeClr val="accent4"/>
                </a:solidFill>
              </a:defRPr>
            </a:lvl1pPr>
          </a:lstStyle>
          <a:p>
            <a:r>
              <a:t>Headline</a:t>
            </a:r>
          </a:p>
        </p:txBody>
      </p:sp>
      <p:sp>
        <p:nvSpPr>
          <p:cNvPr id="210" name="Body Level One…"/>
          <p:cNvSpPr txBox="1">
            <a:spLocks noGrp="1"/>
          </p:cNvSpPr>
          <p:nvPr>
            <p:ph type="body" sz="quarter" idx="1"/>
          </p:nvPr>
        </p:nvSpPr>
        <p:spPr>
          <a:xfrm>
            <a:off x="468314" y="1876063"/>
            <a:ext cx="2527937" cy="754187"/>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 name="Text Placeholder 2"/>
          <p:cNvSpPr>
            <a:spLocks noGrp="1"/>
          </p:cNvSpPr>
          <p:nvPr>
            <p:ph type="body" sz="quarter" idx="21"/>
          </p:nvPr>
        </p:nvSpPr>
        <p:spPr>
          <a:xfrm>
            <a:off x="3312000" y="1876063"/>
            <a:ext cx="2520002" cy="754187"/>
          </a:xfrm>
          <a:prstGeom prst="rect">
            <a:avLst/>
          </a:prstGeom>
        </p:spPr>
        <p:txBody>
          <a:bodyPr/>
          <a:lstStyle/>
          <a:p>
            <a:pPr>
              <a:defRPr sz="1400">
                <a:solidFill>
                  <a:srgbClr val="000000"/>
                </a:solidFill>
              </a:defRPr>
            </a:pPr>
            <a:endParaRPr/>
          </a:p>
        </p:txBody>
      </p:sp>
      <p:sp>
        <p:nvSpPr>
          <p:cNvPr id="212" name="Text Placeholder 2"/>
          <p:cNvSpPr>
            <a:spLocks noGrp="1"/>
          </p:cNvSpPr>
          <p:nvPr>
            <p:ph type="body" sz="quarter" idx="22"/>
          </p:nvPr>
        </p:nvSpPr>
        <p:spPr>
          <a:xfrm>
            <a:off x="6155690" y="1876063"/>
            <a:ext cx="2519998" cy="754187"/>
          </a:xfrm>
          <a:prstGeom prst="rect">
            <a:avLst/>
          </a:prstGeom>
        </p:spPr>
        <p:txBody>
          <a:bodyPr/>
          <a:lstStyle/>
          <a:p>
            <a:pPr>
              <a:defRPr sz="1400">
                <a:solidFill>
                  <a:srgbClr val="000000"/>
                </a:solidFill>
              </a:defRPr>
            </a:pPr>
            <a:endParaRPr/>
          </a:p>
        </p:txBody>
      </p:sp>
      <p:sp>
        <p:nvSpPr>
          <p:cNvPr id="213" name="Picture Placeholder 5"/>
          <p:cNvSpPr>
            <a:spLocks noGrp="1"/>
          </p:cNvSpPr>
          <p:nvPr>
            <p:ph type="pic" sz="quarter" idx="23"/>
          </p:nvPr>
        </p:nvSpPr>
        <p:spPr>
          <a:xfrm>
            <a:off x="468312" y="2735949"/>
            <a:ext cx="2520003" cy="1691591"/>
          </a:xfrm>
          <a:prstGeom prst="rect">
            <a:avLst/>
          </a:prstGeom>
        </p:spPr>
        <p:txBody>
          <a:bodyPr lIns="91439" tIns="45719" rIns="91439" bIns="45719">
            <a:noAutofit/>
          </a:bodyPr>
          <a:lstStyle/>
          <a:p>
            <a:endParaRPr/>
          </a:p>
        </p:txBody>
      </p:sp>
      <p:sp>
        <p:nvSpPr>
          <p:cNvPr id="214" name="Picture Placeholder 5"/>
          <p:cNvSpPr>
            <a:spLocks noGrp="1"/>
          </p:cNvSpPr>
          <p:nvPr>
            <p:ph type="pic" sz="quarter" idx="24"/>
          </p:nvPr>
        </p:nvSpPr>
        <p:spPr>
          <a:xfrm>
            <a:off x="3312000" y="2735949"/>
            <a:ext cx="2520002" cy="1691591"/>
          </a:xfrm>
          <a:prstGeom prst="rect">
            <a:avLst/>
          </a:prstGeom>
        </p:spPr>
        <p:txBody>
          <a:bodyPr lIns="91439" tIns="45719" rIns="91439" bIns="45719">
            <a:noAutofit/>
          </a:bodyPr>
          <a:lstStyle/>
          <a:p>
            <a:endParaRPr/>
          </a:p>
        </p:txBody>
      </p:sp>
      <p:sp>
        <p:nvSpPr>
          <p:cNvPr id="215" name="Picture Placeholder 5"/>
          <p:cNvSpPr>
            <a:spLocks noGrp="1"/>
          </p:cNvSpPr>
          <p:nvPr>
            <p:ph type="pic" sz="quarter" idx="25"/>
          </p:nvPr>
        </p:nvSpPr>
        <p:spPr>
          <a:xfrm>
            <a:off x="6155687" y="2735949"/>
            <a:ext cx="2520003" cy="1691590"/>
          </a:xfrm>
          <a:prstGeom prst="rect">
            <a:avLst/>
          </a:prstGeom>
        </p:spPr>
        <p:txBody>
          <a:bodyPr lIns="91439" tIns="45719" rIns="91439" bIns="45719">
            <a:noAutofit/>
          </a:bodyPr>
          <a:lstStyle/>
          <a:p>
            <a:endParaRPr/>
          </a:p>
        </p:txBody>
      </p:sp>
      <p:sp>
        <p:nvSpPr>
          <p:cNvPr id="216" name="Text Placeholder 2"/>
          <p:cNvSpPr>
            <a:spLocks noGrp="1"/>
          </p:cNvSpPr>
          <p:nvPr>
            <p:ph type="body" sz="quarter" idx="26" hasCustomPrompt="1"/>
          </p:nvPr>
        </p:nvSpPr>
        <p:spPr>
          <a:xfrm>
            <a:off x="47625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217" name="Text Placeholder 2"/>
          <p:cNvSpPr>
            <a:spLocks noGrp="1"/>
          </p:cNvSpPr>
          <p:nvPr>
            <p:ph type="body" sz="quarter" idx="27" hasCustomPrompt="1"/>
          </p:nvPr>
        </p:nvSpPr>
        <p:spPr>
          <a:xfrm>
            <a:off x="331200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218" name="Text Placeholder 2"/>
          <p:cNvSpPr>
            <a:spLocks noGrp="1"/>
          </p:cNvSpPr>
          <p:nvPr>
            <p:ph type="body" sz="quarter" idx="28" hasCustomPrompt="1"/>
          </p:nvPr>
        </p:nvSpPr>
        <p:spPr>
          <a:xfrm>
            <a:off x="615569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219"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mage group of 3x with description Grey">
    <p:bg>
      <p:bgPr>
        <a:solidFill>
          <a:srgbClr val="F2F2F2"/>
        </a:solidFill>
        <a:effectLst/>
      </p:bgPr>
    </p:bg>
    <p:spTree>
      <p:nvGrpSpPr>
        <p:cNvPr id="1" name=""/>
        <p:cNvGrpSpPr/>
        <p:nvPr/>
      </p:nvGrpSpPr>
      <p:grpSpPr>
        <a:xfrm>
          <a:off x="0" y="0"/>
          <a:ext cx="0" cy="0"/>
          <a:chOff x="0" y="0"/>
          <a:chExt cx="0" cy="0"/>
        </a:xfrm>
      </p:grpSpPr>
      <p:pic>
        <p:nvPicPr>
          <p:cNvPr id="226"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227"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228" name="Headline"/>
          <p:cNvSpPr txBox="1">
            <a:spLocks noGrp="1"/>
          </p:cNvSpPr>
          <p:nvPr>
            <p:ph type="title" hasCustomPrompt="1"/>
          </p:nvPr>
        </p:nvSpPr>
        <p:spPr>
          <a:xfrm>
            <a:off x="468314" y="465137"/>
            <a:ext cx="7134226" cy="424563"/>
          </a:xfrm>
          <a:prstGeom prst="rect">
            <a:avLst/>
          </a:prstGeom>
        </p:spPr>
        <p:txBody>
          <a:bodyPr anchor="t"/>
          <a:lstStyle>
            <a:lvl1pPr>
              <a:defRPr sz="2000">
                <a:solidFill>
                  <a:schemeClr val="accent4"/>
                </a:solidFill>
              </a:defRPr>
            </a:lvl1pPr>
          </a:lstStyle>
          <a:p>
            <a:r>
              <a:t>Headline</a:t>
            </a:r>
          </a:p>
        </p:txBody>
      </p:sp>
      <p:sp>
        <p:nvSpPr>
          <p:cNvPr id="229" name="Body Level One…"/>
          <p:cNvSpPr txBox="1">
            <a:spLocks noGrp="1"/>
          </p:cNvSpPr>
          <p:nvPr>
            <p:ph type="body" sz="quarter" idx="1"/>
          </p:nvPr>
        </p:nvSpPr>
        <p:spPr>
          <a:xfrm>
            <a:off x="468314" y="1876063"/>
            <a:ext cx="2527937" cy="754187"/>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30" name="Text Placeholder 2"/>
          <p:cNvSpPr>
            <a:spLocks noGrp="1"/>
          </p:cNvSpPr>
          <p:nvPr>
            <p:ph type="body" sz="quarter" idx="21"/>
          </p:nvPr>
        </p:nvSpPr>
        <p:spPr>
          <a:xfrm>
            <a:off x="3312000" y="1876063"/>
            <a:ext cx="2520002" cy="754187"/>
          </a:xfrm>
          <a:prstGeom prst="rect">
            <a:avLst/>
          </a:prstGeom>
        </p:spPr>
        <p:txBody>
          <a:bodyPr/>
          <a:lstStyle/>
          <a:p>
            <a:pPr>
              <a:defRPr sz="1400">
                <a:solidFill>
                  <a:srgbClr val="000000"/>
                </a:solidFill>
              </a:defRPr>
            </a:pPr>
            <a:endParaRPr/>
          </a:p>
        </p:txBody>
      </p:sp>
      <p:sp>
        <p:nvSpPr>
          <p:cNvPr id="231" name="Text Placeholder 2"/>
          <p:cNvSpPr>
            <a:spLocks noGrp="1"/>
          </p:cNvSpPr>
          <p:nvPr>
            <p:ph type="body" sz="quarter" idx="22"/>
          </p:nvPr>
        </p:nvSpPr>
        <p:spPr>
          <a:xfrm>
            <a:off x="6155690" y="1876063"/>
            <a:ext cx="2519998" cy="754187"/>
          </a:xfrm>
          <a:prstGeom prst="rect">
            <a:avLst/>
          </a:prstGeom>
        </p:spPr>
        <p:txBody>
          <a:bodyPr/>
          <a:lstStyle/>
          <a:p>
            <a:pPr>
              <a:defRPr sz="1400">
                <a:solidFill>
                  <a:srgbClr val="000000"/>
                </a:solidFill>
              </a:defRPr>
            </a:pPr>
            <a:endParaRPr/>
          </a:p>
        </p:txBody>
      </p:sp>
      <p:sp>
        <p:nvSpPr>
          <p:cNvPr id="232" name="Picture Placeholder 5"/>
          <p:cNvSpPr>
            <a:spLocks noGrp="1"/>
          </p:cNvSpPr>
          <p:nvPr>
            <p:ph type="pic" sz="quarter" idx="23"/>
          </p:nvPr>
        </p:nvSpPr>
        <p:spPr>
          <a:xfrm>
            <a:off x="468312" y="2735949"/>
            <a:ext cx="2520003" cy="1691591"/>
          </a:xfrm>
          <a:prstGeom prst="rect">
            <a:avLst/>
          </a:prstGeom>
        </p:spPr>
        <p:txBody>
          <a:bodyPr lIns="91439" tIns="45719" rIns="91439" bIns="45719">
            <a:noAutofit/>
          </a:bodyPr>
          <a:lstStyle/>
          <a:p>
            <a:endParaRPr/>
          </a:p>
        </p:txBody>
      </p:sp>
      <p:sp>
        <p:nvSpPr>
          <p:cNvPr id="233" name="Picture Placeholder 5"/>
          <p:cNvSpPr>
            <a:spLocks noGrp="1"/>
          </p:cNvSpPr>
          <p:nvPr>
            <p:ph type="pic" sz="quarter" idx="24"/>
          </p:nvPr>
        </p:nvSpPr>
        <p:spPr>
          <a:xfrm>
            <a:off x="3312000" y="2735949"/>
            <a:ext cx="2520002" cy="1691591"/>
          </a:xfrm>
          <a:prstGeom prst="rect">
            <a:avLst/>
          </a:prstGeom>
        </p:spPr>
        <p:txBody>
          <a:bodyPr lIns="91439" tIns="45719" rIns="91439" bIns="45719">
            <a:noAutofit/>
          </a:bodyPr>
          <a:lstStyle/>
          <a:p>
            <a:endParaRPr/>
          </a:p>
        </p:txBody>
      </p:sp>
      <p:sp>
        <p:nvSpPr>
          <p:cNvPr id="234" name="Picture Placeholder 5"/>
          <p:cNvSpPr>
            <a:spLocks noGrp="1"/>
          </p:cNvSpPr>
          <p:nvPr>
            <p:ph type="pic" sz="quarter" idx="25"/>
          </p:nvPr>
        </p:nvSpPr>
        <p:spPr>
          <a:xfrm>
            <a:off x="6155687" y="2735949"/>
            <a:ext cx="2520003" cy="1691590"/>
          </a:xfrm>
          <a:prstGeom prst="rect">
            <a:avLst/>
          </a:prstGeom>
        </p:spPr>
        <p:txBody>
          <a:bodyPr lIns="91439" tIns="45719" rIns="91439" bIns="45719">
            <a:noAutofit/>
          </a:bodyPr>
          <a:lstStyle/>
          <a:p>
            <a:endParaRPr/>
          </a:p>
        </p:txBody>
      </p:sp>
      <p:sp>
        <p:nvSpPr>
          <p:cNvPr id="235" name="Text Placeholder 2"/>
          <p:cNvSpPr>
            <a:spLocks noGrp="1"/>
          </p:cNvSpPr>
          <p:nvPr>
            <p:ph type="body" sz="quarter" idx="26" hasCustomPrompt="1"/>
          </p:nvPr>
        </p:nvSpPr>
        <p:spPr>
          <a:xfrm>
            <a:off x="47625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236" name="Text Placeholder 2"/>
          <p:cNvSpPr>
            <a:spLocks noGrp="1"/>
          </p:cNvSpPr>
          <p:nvPr>
            <p:ph type="body" sz="quarter" idx="27" hasCustomPrompt="1"/>
          </p:nvPr>
        </p:nvSpPr>
        <p:spPr>
          <a:xfrm>
            <a:off x="331200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237" name="Text Placeholder 2"/>
          <p:cNvSpPr>
            <a:spLocks noGrp="1"/>
          </p:cNvSpPr>
          <p:nvPr>
            <p:ph type="body" sz="quarter" idx="28" hasCustomPrompt="1"/>
          </p:nvPr>
        </p:nvSpPr>
        <p:spPr>
          <a:xfrm>
            <a:off x="615569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238"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Fellowships White">
    <p:bg>
      <p:bgPr>
        <a:solidFill>
          <a:srgbClr val="FFFFFF"/>
        </a:solidFill>
        <a:effectLst/>
      </p:bgPr>
    </p:bg>
    <p:spTree>
      <p:nvGrpSpPr>
        <p:cNvPr id="1" name=""/>
        <p:cNvGrpSpPr/>
        <p:nvPr/>
      </p:nvGrpSpPr>
      <p:grpSpPr>
        <a:xfrm>
          <a:off x="0" y="0"/>
          <a:ext cx="0" cy="0"/>
          <a:chOff x="0" y="0"/>
          <a:chExt cx="0" cy="0"/>
        </a:xfrm>
      </p:grpSpPr>
      <p:pic>
        <p:nvPicPr>
          <p:cNvPr id="245"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246"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247" name="Headline"/>
          <p:cNvSpPr txBox="1">
            <a:spLocks noGrp="1"/>
          </p:cNvSpPr>
          <p:nvPr>
            <p:ph type="title" hasCustomPrompt="1"/>
          </p:nvPr>
        </p:nvSpPr>
        <p:spPr>
          <a:xfrm>
            <a:off x="468312" y="465137"/>
            <a:ext cx="8193087" cy="424563"/>
          </a:xfrm>
          <a:prstGeom prst="rect">
            <a:avLst/>
          </a:prstGeom>
        </p:spPr>
        <p:txBody>
          <a:bodyPr anchor="t"/>
          <a:lstStyle>
            <a:lvl1pPr>
              <a:defRPr sz="2000">
                <a:solidFill>
                  <a:schemeClr val="accent4"/>
                </a:solidFill>
              </a:defRPr>
            </a:lvl1pPr>
          </a:lstStyle>
          <a:p>
            <a:r>
              <a:t>Headline</a:t>
            </a:r>
          </a:p>
        </p:txBody>
      </p:sp>
      <p:sp>
        <p:nvSpPr>
          <p:cNvPr id="248" name="Picture Placeholder 5"/>
          <p:cNvSpPr>
            <a:spLocks noGrp="1"/>
          </p:cNvSpPr>
          <p:nvPr>
            <p:ph type="pic" sz="quarter" idx="21"/>
          </p:nvPr>
        </p:nvSpPr>
        <p:spPr>
          <a:xfrm>
            <a:off x="468314" y="1143077"/>
            <a:ext cx="797641" cy="1135536"/>
          </a:xfrm>
          <a:prstGeom prst="rect">
            <a:avLst/>
          </a:prstGeom>
        </p:spPr>
        <p:txBody>
          <a:bodyPr lIns="91439" tIns="45719" rIns="91439" bIns="45719">
            <a:noAutofit/>
          </a:bodyPr>
          <a:lstStyle/>
          <a:p>
            <a:endParaRPr/>
          </a:p>
        </p:txBody>
      </p:sp>
      <p:sp>
        <p:nvSpPr>
          <p:cNvPr id="249" name="Body Level One…"/>
          <p:cNvSpPr txBox="1">
            <a:spLocks noGrp="1"/>
          </p:cNvSpPr>
          <p:nvPr>
            <p:ph type="body" sz="quarter" idx="1" hasCustomPrompt="1"/>
          </p:nvPr>
        </p:nvSpPr>
        <p:spPr>
          <a:xfrm>
            <a:off x="476251" y="2348608"/>
            <a:ext cx="793674" cy="295705"/>
          </a:xfrm>
          <a:prstGeom prst="rect">
            <a:avLst/>
          </a:prstGeom>
        </p:spPr>
        <p:txBody>
          <a:bodyPr/>
          <a:lstStyle>
            <a:lvl1pPr>
              <a:defRPr sz="900">
                <a:solidFill>
                  <a:srgbClr val="000000"/>
                </a:solidFill>
              </a:defRPr>
            </a:lvl1pPr>
            <a:lvl2pPr>
              <a:defRPr sz="900">
                <a:solidFill>
                  <a:srgbClr val="000000"/>
                </a:solidFill>
              </a:defRPr>
            </a:lvl2pPr>
            <a:lvl3pPr>
              <a:defRPr sz="900">
                <a:solidFill>
                  <a:srgbClr val="000000"/>
                </a:solidFill>
              </a:defRPr>
            </a:lvl3pPr>
            <a:lvl4pPr>
              <a:defRPr sz="900">
                <a:solidFill>
                  <a:srgbClr val="000000"/>
                </a:solidFill>
              </a:defRPr>
            </a:lvl4pPr>
            <a:lvl5pPr>
              <a:defRPr sz="900">
                <a:solidFill>
                  <a:srgbClr val="000000"/>
                </a:solidFill>
              </a:defRPr>
            </a:lvl5pPr>
          </a:lstStyle>
          <a:p>
            <a:r>
              <a:t>FirstnameLastname</a:t>
            </a:r>
          </a:p>
          <a:p>
            <a:pPr lvl="1"/>
            <a:endParaRPr/>
          </a:p>
          <a:p>
            <a:pPr lvl="2"/>
            <a:endParaRPr/>
          </a:p>
          <a:p>
            <a:pPr lvl="3"/>
            <a:endParaRPr/>
          </a:p>
          <a:p>
            <a:pPr lvl="4"/>
            <a:endParaRPr/>
          </a:p>
        </p:txBody>
      </p:sp>
      <p:sp>
        <p:nvSpPr>
          <p:cNvPr id="250" name="Picture Placeholder 5"/>
          <p:cNvSpPr>
            <a:spLocks noGrp="1"/>
          </p:cNvSpPr>
          <p:nvPr>
            <p:ph type="pic" sz="quarter" idx="22"/>
          </p:nvPr>
        </p:nvSpPr>
        <p:spPr>
          <a:xfrm>
            <a:off x="1700888" y="1143077"/>
            <a:ext cx="797642" cy="1135536"/>
          </a:xfrm>
          <a:prstGeom prst="rect">
            <a:avLst/>
          </a:prstGeom>
        </p:spPr>
        <p:txBody>
          <a:bodyPr lIns="91439" tIns="45719" rIns="91439" bIns="45719">
            <a:noAutofit/>
          </a:bodyPr>
          <a:lstStyle/>
          <a:p>
            <a:endParaRPr/>
          </a:p>
        </p:txBody>
      </p:sp>
      <p:sp>
        <p:nvSpPr>
          <p:cNvPr id="251" name="Picture Placeholder 5"/>
          <p:cNvSpPr>
            <a:spLocks noGrp="1"/>
          </p:cNvSpPr>
          <p:nvPr>
            <p:ph type="pic" sz="quarter" idx="23"/>
          </p:nvPr>
        </p:nvSpPr>
        <p:spPr>
          <a:xfrm>
            <a:off x="2933462" y="1143077"/>
            <a:ext cx="797642" cy="1135536"/>
          </a:xfrm>
          <a:prstGeom prst="rect">
            <a:avLst/>
          </a:prstGeom>
        </p:spPr>
        <p:txBody>
          <a:bodyPr lIns="91439" tIns="45719" rIns="91439" bIns="45719">
            <a:noAutofit/>
          </a:bodyPr>
          <a:lstStyle/>
          <a:p>
            <a:endParaRPr/>
          </a:p>
        </p:txBody>
      </p:sp>
      <p:sp>
        <p:nvSpPr>
          <p:cNvPr id="252" name="Picture Placeholder 5"/>
          <p:cNvSpPr>
            <a:spLocks noGrp="1"/>
          </p:cNvSpPr>
          <p:nvPr>
            <p:ph type="pic" sz="quarter" idx="24"/>
          </p:nvPr>
        </p:nvSpPr>
        <p:spPr>
          <a:xfrm>
            <a:off x="4166036" y="1143077"/>
            <a:ext cx="797642" cy="1135536"/>
          </a:xfrm>
          <a:prstGeom prst="rect">
            <a:avLst/>
          </a:prstGeom>
        </p:spPr>
        <p:txBody>
          <a:bodyPr lIns="91439" tIns="45719" rIns="91439" bIns="45719">
            <a:noAutofit/>
          </a:bodyPr>
          <a:lstStyle/>
          <a:p>
            <a:endParaRPr/>
          </a:p>
        </p:txBody>
      </p:sp>
      <p:sp>
        <p:nvSpPr>
          <p:cNvPr id="253" name="Picture Placeholder 5"/>
          <p:cNvSpPr>
            <a:spLocks noGrp="1"/>
          </p:cNvSpPr>
          <p:nvPr>
            <p:ph type="pic" sz="quarter" idx="25"/>
          </p:nvPr>
        </p:nvSpPr>
        <p:spPr>
          <a:xfrm>
            <a:off x="5398610" y="1143077"/>
            <a:ext cx="797642" cy="1135536"/>
          </a:xfrm>
          <a:prstGeom prst="rect">
            <a:avLst/>
          </a:prstGeom>
        </p:spPr>
        <p:txBody>
          <a:bodyPr lIns="91439" tIns="45719" rIns="91439" bIns="45719">
            <a:noAutofit/>
          </a:bodyPr>
          <a:lstStyle/>
          <a:p>
            <a:endParaRPr/>
          </a:p>
        </p:txBody>
      </p:sp>
      <p:sp>
        <p:nvSpPr>
          <p:cNvPr id="254" name="Picture Placeholder 5"/>
          <p:cNvSpPr>
            <a:spLocks noGrp="1"/>
          </p:cNvSpPr>
          <p:nvPr>
            <p:ph type="pic" sz="quarter" idx="26"/>
          </p:nvPr>
        </p:nvSpPr>
        <p:spPr>
          <a:xfrm>
            <a:off x="6631184" y="1143077"/>
            <a:ext cx="797642" cy="1135536"/>
          </a:xfrm>
          <a:prstGeom prst="rect">
            <a:avLst/>
          </a:prstGeom>
        </p:spPr>
        <p:txBody>
          <a:bodyPr lIns="91439" tIns="45719" rIns="91439" bIns="45719">
            <a:noAutofit/>
          </a:bodyPr>
          <a:lstStyle/>
          <a:p>
            <a:endParaRPr/>
          </a:p>
        </p:txBody>
      </p:sp>
      <p:sp>
        <p:nvSpPr>
          <p:cNvPr id="255" name="Picture Placeholder 5"/>
          <p:cNvSpPr>
            <a:spLocks noGrp="1"/>
          </p:cNvSpPr>
          <p:nvPr>
            <p:ph type="pic" sz="quarter" idx="27"/>
          </p:nvPr>
        </p:nvSpPr>
        <p:spPr>
          <a:xfrm>
            <a:off x="7863760" y="1143077"/>
            <a:ext cx="797642" cy="1135536"/>
          </a:xfrm>
          <a:prstGeom prst="rect">
            <a:avLst/>
          </a:prstGeom>
        </p:spPr>
        <p:txBody>
          <a:bodyPr lIns="91439" tIns="45719" rIns="91439" bIns="45719">
            <a:noAutofit/>
          </a:bodyPr>
          <a:lstStyle/>
          <a:p>
            <a:endParaRPr/>
          </a:p>
        </p:txBody>
      </p:sp>
      <p:sp>
        <p:nvSpPr>
          <p:cNvPr id="256" name="Text Placeholder 2"/>
          <p:cNvSpPr>
            <a:spLocks noGrp="1"/>
          </p:cNvSpPr>
          <p:nvPr>
            <p:ph type="body" sz="quarter" idx="28" hasCustomPrompt="1"/>
          </p:nvPr>
        </p:nvSpPr>
        <p:spPr>
          <a:xfrm>
            <a:off x="1707500" y="2348608"/>
            <a:ext cx="797642"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57" name="Text Placeholder 2"/>
          <p:cNvSpPr>
            <a:spLocks noGrp="1"/>
          </p:cNvSpPr>
          <p:nvPr>
            <p:ph type="body" sz="quarter" idx="29" hasCustomPrompt="1"/>
          </p:nvPr>
        </p:nvSpPr>
        <p:spPr>
          <a:xfrm>
            <a:off x="2938752" y="2348608"/>
            <a:ext cx="793674"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58" name="Text Placeholder 2"/>
          <p:cNvSpPr>
            <a:spLocks noGrp="1"/>
          </p:cNvSpPr>
          <p:nvPr>
            <p:ph type="body" sz="quarter" idx="30" hasCustomPrompt="1"/>
          </p:nvPr>
        </p:nvSpPr>
        <p:spPr>
          <a:xfrm>
            <a:off x="4170002" y="2348608"/>
            <a:ext cx="793675"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59" name="Text Placeholder 2"/>
          <p:cNvSpPr>
            <a:spLocks noGrp="1"/>
          </p:cNvSpPr>
          <p:nvPr>
            <p:ph type="body" sz="quarter" idx="31" hasCustomPrompt="1"/>
          </p:nvPr>
        </p:nvSpPr>
        <p:spPr>
          <a:xfrm>
            <a:off x="5401254" y="2348608"/>
            <a:ext cx="797642"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60" name="Text Placeholder 2"/>
          <p:cNvSpPr>
            <a:spLocks noGrp="1"/>
          </p:cNvSpPr>
          <p:nvPr>
            <p:ph type="body" sz="quarter" idx="32" hasCustomPrompt="1"/>
          </p:nvPr>
        </p:nvSpPr>
        <p:spPr>
          <a:xfrm>
            <a:off x="6632506" y="2348608"/>
            <a:ext cx="797642"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61" name="Text Placeholder 2"/>
          <p:cNvSpPr>
            <a:spLocks noGrp="1"/>
          </p:cNvSpPr>
          <p:nvPr>
            <p:ph type="body" sz="quarter" idx="33" hasCustomPrompt="1"/>
          </p:nvPr>
        </p:nvSpPr>
        <p:spPr>
          <a:xfrm>
            <a:off x="7863757" y="2348608"/>
            <a:ext cx="803995"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62" name="Picture Placeholder 5"/>
          <p:cNvSpPr>
            <a:spLocks noGrp="1"/>
          </p:cNvSpPr>
          <p:nvPr>
            <p:ph type="pic" sz="quarter" idx="34"/>
          </p:nvPr>
        </p:nvSpPr>
        <p:spPr>
          <a:xfrm>
            <a:off x="468314" y="2819241"/>
            <a:ext cx="797641" cy="1135536"/>
          </a:xfrm>
          <a:prstGeom prst="rect">
            <a:avLst/>
          </a:prstGeom>
        </p:spPr>
        <p:txBody>
          <a:bodyPr lIns="91439" tIns="45719" rIns="91439" bIns="45719">
            <a:noAutofit/>
          </a:bodyPr>
          <a:lstStyle/>
          <a:p>
            <a:endParaRPr/>
          </a:p>
        </p:txBody>
      </p:sp>
      <p:sp>
        <p:nvSpPr>
          <p:cNvPr id="263" name="Text Placeholder 2"/>
          <p:cNvSpPr>
            <a:spLocks noGrp="1"/>
          </p:cNvSpPr>
          <p:nvPr>
            <p:ph type="body" sz="quarter" idx="35" hasCustomPrompt="1"/>
          </p:nvPr>
        </p:nvSpPr>
        <p:spPr>
          <a:xfrm>
            <a:off x="468315" y="4028273"/>
            <a:ext cx="793674"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64" name="Picture Placeholder 5"/>
          <p:cNvSpPr>
            <a:spLocks noGrp="1"/>
          </p:cNvSpPr>
          <p:nvPr>
            <p:ph type="pic" sz="quarter" idx="36"/>
          </p:nvPr>
        </p:nvSpPr>
        <p:spPr>
          <a:xfrm>
            <a:off x="1700888" y="2819241"/>
            <a:ext cx="797642" cy="1135536"/>
          </a:xfrm>
          <a:prstGeom prst="rect">
            <a:avLst/>
          </a:prstGeom>
        </p:spPr>
        <p:txBody>
          <a:bodyPr lIns="91439" tIns="45719" rIns="91439" bIns="45719">
            <a:noAutofit/>
          </a:bodyPr>
          <a:lstStyle/>
          <a:p>
            <a:endParaRPr/>
          </a:p>
        </p:txBody>
      </p:sp>
      <p:sp>
        <p:nvSpPr>
          <p:cNvPr id="265" name="Picture Placeholder 5"/>
          <p:cNvSpPr>
            <a:spLocks noGrp="1"/>
          </p:cNvSpPr>
          <p:nvPr>
            <p:ph type="pic" sz="quarter" idx="37"/>
          </p:nvPr>
        </p:nvSpPr>
        <p:spPr>
          <a:xfrm>
            <a:off x="2933462" y="2819241"/>
            <a:ext cx="797642" cy="1135536"/>
          </a:xfrm>
          <a:prstGeom prst="rect">
            <a:avLst/>
          </a:prstGeom>
        </p:spPr>
        <p:txBody>
          <a:bodyPr lIns="91439" tIns="45719" rIns="91439" bIns="45719">
            <a:noAutofit/>
          </a:bodyPr>
          <a:lstStyle/>
          <a:p>
            <a:endParaRPr/>
          </a:p>
        </p:txBody>
      </p:sp>
      <p:sp>
        <p:nvSpPr>
          <p:cNvPr id="266" name="Picture Placeholder 5"/>
          <p:cNvSpPr>
            <a:spLocks noGrp="1"/>
          </p:cNvSpPr>
          <p:nvPr>
            <p:ph type="pic" sz="quarter" idx="38"/>
          </p:nvPr>
        </p:nvSpPr>
        <p:spPr>
          <a:xfrm>
            <a:off x="4166036" y="2819241"/>
            <a:ext cx="797642" cy="1135536"/>
          </a:xfrm>
          <a:prstGeom prst="rect">
            <a:avLst/>
          </a:prstGeom>
        </p:spPr>
        <p:txBody>
          <a:bodyPr lIns="91439" tIns="45719" rIns="91439" bIns="45719">
            <a:noAutofit/>
          </a:bodyPr>
          <a:lstStyle/>
          <a:p>
            <a:endParaRPr/>
          </a:p>
        </p:txBody>
      </p:sp>
      <p:sp>
        <p:nvSpPr>
          <p:cNvPr id="267" name="Picture Placeholder 5"/>
          <p:cNvSpPr>
            <a:spLocks noGrp="1"/>
          </p:cNvSpPr>
          <p:nvPr>
            <p:ph type="pic" sz="quarter" idx="39"/>
          </p:nvPr>
        </p:nvSpPr>
        <p:spPr>
          <a:xfrm>
            <a:off x="5398610" y="2819241"/>
            <a:ext cx="797642" cy="1135536"/>
          </a:xfrm>
          <a:prstGeom prst="rect">
            <a:avLst/>
          </a:prstGeom>
        </p:spPr>
        <p:txBody>
          <a:bodyPr lIns="91439" tIns="45719" rIns="91439" bIns="45719">
            <a:noAutofit/>
          </a:bodyPr>
          <a:lstStyle/>
          <a:p>
            <a:endParaRPr/>
          </a:p>
        </p:txBody>
      </p:sp>
      <p:sp>
        <p:nvSpPr>
          <p:cNvPr id="268" name="Picture Placeholder 5"/>
          <p:cNvSpPr>
            <a:spLocks noGrp="1"/>
          </p:cNvSpPr>
          <p:nvPr>
            <p:ph type="pic" sz="quarter" idx="40"/>
          </p:nvPr>
        </p:nvSpPr>
        <p:spPr>
          <a:xfrm>
            <a:off x="6631184" y="2819241"/>
            <a:ext cx="797642" cy="1135536"/>
          </a:xfrm>
          <a:prstGeom prst="rect">
            <a:avLst/>
          </a:prstGeom>
        </p:spPr>
        <p:txBody>
          <a:bodyPr lIns="91439" tIns="45719" rIns="91439" bIns="45719">
            <a:noAutofit/>
          </a:bodyPr>
          <a:lstStyle/>
          <a:p>
            <a:endParaRPr/>
          </a:p>
        </p:txBody>
      </p:sp>
      <p:sp>
        <p:nvSpPr>
          <p:cNvPr id="269" name="Picture Placeholder 5"/>
          <p:cNvSpPr>
            <a:spLocks noGrp="1"/>
          </p:cNvSpPr>
          <p:nvPr>
            <p:ph type="pic" sz="quarter" idx="41"/>
          </p:nvPr>
        </p:nvSpPr>
        <p:spPr>
          <a:xfrm>
            <a:off x="7863757" y="2819241"/>
            <a:ext cx="797643" cy="1135536"/>
          </a:xfrm>
          <a:prstGeom prst="rect">
            <a:avLst/>
          </a:prstGeom>
        </p:spPr>
        <p:txBody>
          <a:bodyPr lIns="91439" tIns="45719" rIns="91439" bIns="45719">
            <a:noAutofit/>
          </a:bodyPr>
          <a:lstStyle/>
          <a:p>
            <a:endParaRPr/>
          </a:p>
        </p:txBody>
      </p:sp>
      <p:sp>
        <p:nvSpPr>
          <p:cNvPr id="270" name="Text Placeholder 2"/>
          <p:cNvSpPr>
            <a:spLocks noGrp="1"/>
          </p:cNvSpPr>
          <p:nvPr>
            <p:ph type="body" sz="quarter" idx="42" hasCustomPrompt="1"/>
          </p:nvPr>
        </p:nvSpPr>
        <p:spPr>
          <a:xfrm>
            <a:off x="1700888" y="4028273"/>
            <a:ext cx="797641"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71" name="Text Placeholder 2"/>
          <p:cNvSpPr>
            <a:spLocks noGrp="1"/>
          </p:cNvSpPr>
          <p:nvPr>
            <p:ph type="body" sz="quarter" idx="43" hasCustomPrompt="1"/>
          </p:nvPr>
        </p:nvSpPr>
        <p:spPr>
          <a:xfrm>
            <a:off x="2933462" y="4028273"/>
            <a:ext cx="793674"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72" name="Text Placeholder 2"/>
          <p:cNvSpPr>
            <a:spLocks noGrp="1"/>
          </p:cNvSpPr>
          <p:nvPr>
            <p:ph type="body" sz="quarter" idx="44" hasCustomPrompt="1"/>
          </p:nvPr>
        </p:nvSpPr>
        <p:spPr>
          <a:xfrm>
            <a:off x="4166036" y="4028273"/>
            <a:ext cx="793675"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73" name="Text Placeholder 2"/>
          <p:cNvSpPr>
            <a:spLocks noGrp="1"/>
          </p:cNvSpPr>
          <p:nvPr>
            <p:ph type="body" sz="quarter" idx="45" hasCustomPrompt="1"/>
          </p:nvPr>
        </p:nvSpPr>
        <p:spPr>
          <a:xfrm>
            <a:off x="5398611" y="4028273"/>
            <a:ext cx="797642"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74" name="Text Placeholder 2"/>
          <p:cNvSpPr>
            <a:spLocks noGrp="1"/>
          </p:cNvSpPr>
          <p:nvPr>
            <p:ph type="body" sz="quarter" idx="46" hasCustomPrompt="1"/>
          </p:nvPr>
        </p:nvSpPr>
        <p:spPr>
          <a:xfrm>
            <a:off x="6631185" y="4028273"/>
            <a:ext cx="797642"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75" name="Text Placeholder 2"/>
          <p:cNvSpPr>
            <a:spLocks noGrp="1"/>
          </p:cNvSpPr>
          <p:nvPr>
            <p:ph type="body" sz="quarter" idx="47" hasCustomPrompt="1"/>
          </p:nvPr>
        </p:nvSpPr>
        <p:spPr>
          <a:xfrm>
            <a:off x="7863757" y="4028273"/>
            <a:ext cx="820739"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76"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ellowships Grey">
    <p:bg>
      <p:bgPr>
        <a:solidFill>
          <a:srgbClr val="F2F2F2"/>
        </a:solidFill>
        <a:effectLst/>
      </p:bgPr>
    </p:bg>
    <p:spTree>
      <p:nvGrpSpPr>
        <p:cNvPr id="1" name=""/>
        <p:cNvGrpSpPr/>
        <p:nvPr/>
      </p:nvGrpSpPr>
      <p:grpSpPr>
        <a:xfrm>
          <a:off x="0" y="0"/>
          <a:ext cx="0" cy="0"/>
          <a:chOff x="0" y="0"/>
          <a:chExt cx="0" cy="0"/>
        </a:xfrm>
      </p:grpSpPr>
      <p:pic>
        <p:nvPicPr>
          <p:cNvPr id="283"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284"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285" name="Headline"/>
          <p:cNvSpPr txBox="1">
            <a:spLocks noGrp="1"/>
          </p:cNvSpPr>
          <p:nvPr>
            <p:ph type="title" hasCustomPrompt="1"/>
          </p:nvPr>
        </p:nvSpPr>
        <p:spPr>
          <a:xfrm>
            <a:off x="468312" y="465137"/>
            <a:ext cx="8193087" cy="424563"/>
          </a:xfrm>
          <a:prstGeom prst="rect">
            <a:avLst/>
          </a:prstGeom>
        </p:spPr>
        <p:txBody>
          <a:bodyPr anchor="t"/>
          <a:lstStyle>
            <a:lvl1pPr>
              <a:defRPr sz="2000">
                <a:solidFill>
                  <a:schemeClr val="accent4"/>
                </a:solidFill>
              </a:defRPr>
            </a:lvl1pPr>
          </a:lstStyle>
          <a:p>
            <a:r>
              <a:t>Headline</a:t>
            </a:r>
          </a:p>
        </p:txBody>
      </p:sp>
      <p:sp>
        <p:nvSpPr>
          <p:cNvPr id="286" name="Picture Placeholder 5"/>
          <p:cNvSpPr>
            <a:spLocks noGrp="1"/>
          </p:cNvSpPr>
          <p:nvPr>
            <p:ph type="pic" sz="quarter" idx="21"/>
          </p:nvPr>
        </p:nvSpPr>
        <p:spPr>
          <a:xfrm>
            <a:off x="468314" y="1143077"/>
            <a:ext cx="797641" cy="1135536"/>
          </a:xfrm>
          <a:prstGeom prst="rect">
            <a:avLst/>
          </a:prstGeom>
        </p:spPr>
        <p:txBody>
          <a:bodyPr lIns="91439" tIns="45719" rIns="91439" bIns="45719">
            <a:noAutofit/>
          </a:bodyPr>
          <a:lstStyle/>
          <a:p>
            <a:endParaRPr/>
          </a:p>
        </p:txBody>
      </p:sp>
      <p:sp>
        <p:nvSpPr>
          <p:cNvPr id="287" name="Body Level One…"/>
          <p:cNvSpPr txBox="1">
            <a:spLocks noGrp="1"/>
          </p:cNvSpPr>
          <p:nvPr>
            <p:ph type="body" sz="quarter" idx="1" hasCustomPrompt="1"/>
          </p:nvPr>
        </p:nvSpPr>
        <p:spPr>
          <a:xfrm>
            <a:off x="476251" y="2348608"/>
            <a:ext cx="793674" cy="295705"/>
          </a:xfrm>
          <a:prstGeom prst="rect">
            <a:avLst/>
          </a:prstGeom>
        </p:spPr>
        <p:txBody>
          <a:bodyPr/>
          <a:lstStyle>
            <a:lvl1pPr>
              <a:defRPr sz="900">
                <a:solidFill>
                  <a:srgbClr val="000000"/>
                </a:solidFill>
              </a:defRPr>
            </a:lvl1pPr>
            <a:lvl2pPr>
              <a:defRPr sz="900">
                <a:solidFill>
                  <a:srgbClr val="000000"/>
                </a:solidFill>
              </a:defRPr>
            </a:lvl2pPr>
            <a:lvl3pPr>
              <a:defRPr sz="900">
                <a:solidFill>
                  <a:srgbClr val="000000"/>
                </a:solidFill>
              </a:defRPr>
            </a:lvl3pPr>
            <a:lvl4pPr>
              <a:defRPr sz="900">
                <a:solidFill>
                  <a:srgbClr val="000000"/>
                </a:solidFill>
              </a:defRPr>
            </a:lvl4pPr>
            <a:lvl5pPr>
              <a:defRPr sz="900">
                <a:solidFill>
                  <a:srgbClr val="000000"/>
                </a:solidFill>
              </a:defRPr>
            </a:lvl5pPr>
          </a:lstStyle>
          <a:p>
            <a:r>
              <a:t>FirstnameLastname</a:t>
            </a:r>
          </a:p>
          <a:p>
            <a:pPr lvl="1"/>
            <a:endParaRPr/>
          </a:p>
          <a:p>
            <a:pPr lvl="2"/>
            <a:endParaRPr/>
          </a:p>
          <a:p>
            <a:pPr lvl="3"/>
            <a:endParaRPr/>
          </a:p>
          <a:p>
            <a:pPr lvl="4"/>
            <a:endParaRPr/>
          </a:p>
        </p:txBody>
      </p:sp>
      <p:sp>
        <p:nvSpPr>
          <p:cNvPr id="288" name="Picture Placeholder 5"/>
          <p:cNvSpPr>
            <a:spLocks noGrp="1"/>
          </p:cNvSpPr>
          <p:nvPr>
            <p:ph type="pic" sz="quarter" idx="22"/>
          </p:nvPr>
        </p:nvSpPr>
        <p:spPr>
          <a:xfrm>
            <a:off x="1700888" y="1143077"/>
            <a:ext cx="797642" cy="1135536"/>
          </a:xfrm>
          <a:prstGeom prst="rect">
            <a:avLst/>
          </a:prstGeom>
        </p:spPr>
        <p:txBody>
          <a:bodyPr lIns="91439" tIns="45719" rIns="91439" bIns="45719">
            <a:noAutofit/>
          </a:bodyPr>
          <a:lstStyle/>
          <a:p>
            <a:endParaRPr/>
          </a:p>
        </p:txBody>
      </p:sp>
      <p:sp>
        <p:nvSpPr>
          <p:cNvPr id="289" name="Picture Placeholder 5"/>
          <p:cNvSpPr>
            <a:spLocks noGrp="1"/>
          </p:cNvSpPr>
          <p:nvPr>
            <p:ph type="pic" sz="quarter" idx="23"/>
          </p:nvPr>
        </p:nvSpPr>
        <p:spPr>
          <a:xfrm>
            <a:off x="2933462" y="1143077"/>
            <a:ext cx="797642" cy="1135536"/>
          </a:xfrm>
          <a:prstGeom prst="rect">
            <a:avLst/>
          </a:prstGeom>
        </p:spPr>
        <p:txBody>
          <a:bodyPr lIns="91439" tIns="45719" rIns="91439" bIns="45719">
            <a:noAutofit/>
          </a:bodyPr>
          <a:lstStyle/>
          <a:p>
            <a:endParaRPr/>
          </a:p>
        </p:txBody>
      </p:sp>
      <p:sp>
        <p:nvSpPr>
          <p:cNvPr id="290" name="Picture Placeholder 5"/>
          <p:cNvSpPr>
            <a:spLocks noGrp="1"/>
          </p:cNvSpPr>
          <p:nvPr>
            <p:ph type="pic" sz="quarter" idx="24"/>
          </p:nvPr>
        </p:nvSpPr>
        <p:spPr>
          <a:xfrm>
            <a:off x="4166036" y="1143077"/>
            <a:ext cx="797642" cy="1135536"/>
          </a:xfrm>
          <a:prstGeom prst="rect">
            <a:avLst/>
          </a:prstGeom>
        </p:spPr>
        <p:txBody>
          <a:bodyPr lIns="91439" tIns="45719" rIns="91439" bIns="45719">
            <a:noAutofit/>
          </a:bodyPr>
          <a:lstStyle/>
          <a:p>
            <a:endParaRPr/>
          </a:p>
        </p:txBody>
      </p:sp>
      <p:sp>
        <p:nvSpPr>
          <p:cNvPr id="291" name="Picture Placeholder 5"/>
          <p:cNvSpPr>
            <a:spLocks noGrp="1"/>
          </p:cNvSpPr>
          <p:nvPr>
            <p:ph type="pic" sz="quarter" idx="25"/>
          </p:nvPr>
        </p:nvSpPr>
        <p:spPr>
          <a:xfrm>
            <a:off x="5398610" y="1143077"/>
            <a:ext cx="797642" cy="1135536"/>
          </a:xfrm>
          <a:prstGeom prst="rect">
            <a:avLst/>
          </a:prstGeom>
        </p:spPr>
        <p:txBody>
          <a:bodyPr lIns="91439" tIns="45719" rIns="91439" bIns="45719">
            <a:noAutofit/>
          </a:bodyPr>
          <a:lstStyle/>
          <a:p>
            <a:endParaRPr/>
          </a:p>
        </p:txBody>
      </p:sp>
      <p:sp>
        <p:nvSpPr>
          <p:cNvPr id="292" name="Picture Placeholder 5"/>
          <p:cNvSpPr>
            <a:spLocks noGrp="1"/>
          </p:cNvSpPr>
          <p:nvPr>
            <p:ph type="pic" sz="quarter" idx="26"/>
          </p:nvPr>
        </p:nvSpPr>
        <p:spPr>
          <a:xfrm>
            <a:off x="6631184" y="1143077"/>
            <a:ext cx="797642" cy="1135536"/>
          </a:xfrm>
          <a:prstGeom prst="rect">
            <a:avLst/>
          </a:prstGeom>
        </p:spPr>
        <p:txBody>
          <a:bodyPr lIns="91439" tIns="45719" rIns="91439" bIns="45719">
            <a:noAutofit/>
          </a:bodyPr>
          <a:lstStyle/>
          <a:p>
            <a:endParaRPr/>
          </a:p>
        </p:txBody>
      </p:sp>
      <p:sp>
        <p:nvSpPr>
          <p:cNvPr id="293" name="Picture Placeholder 5"/>
          <p:cNvSpPr>
            <a:spLocks noGrp="1"/>
          </p:cNvSpPr>
          <p:nvPr>
            <p:ph type="pic" sz="quarter" idx="27"/>
          </p:nvPr>
        </p:nvSpPr>
        <p:spPr>
          <a:xfrm>
            <a:off x="7863760" y="1143077"/>
            <a:ext cx="797642" cy="1135536"/>
          </a:xfrm>
          <a:prstGeom prst="rect">
            <a:avLst/>
          </a:prstGeom>
        </p:spPr>
        <p:txBody>
          <a:bodyPr lIns="91439" tIns="45719" rIns="91439" bIns="45719">
            <a:noAutofit/>
          </a:bodyPr>
          <a:lstStyle/>
          <a:p>
            <a:endParaRPr/>
          </a:p>
        </p:txBody>
      </p:sp>
      <p:sp>
        <p:nvSpPr>
          <p:cNvPr id="294" name="Text Placeholder 2"/>
          <p:cNvSpPr>
            <a:spLocks noGrp="1"/>
          </p:cNvSpPr>
          <p:nvPr>
            <p:ph type="body" sz="quarter" idx="28" hasCustomPrompt="1"/>
          </p:nvPr>
        </p:nvSpPr>
        <p:spPr>
          <a:xfrm>
            <a:off x="1707500" y="2348608"/>
            <a:ext cx="797642"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95" name="Text Placeholder 2"/>
          <p:cNvSpPr>
            <a:spLocks noGrp="1"/>
          </p:cNvSpPr>
          <p:nvPr>
            <p:ph type="body" sz="quarter" idx="29" hasCustomPrompt="1"/>
          </p:nvPr>
        </p:nvSpPr>
        <p:spPr>
          <a:xfrm>
            <a:off x="2938752" y="2348608"/>
            <a:ext cx="793674"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96" name="Text Placeholder 2"/>
          <p:cNvSpPr>
            <a:spLocks noGrp="1"/>
          </p:cNvSpPr>
          <p:nvPr>
            <p:ph type="body" sz="quarter" idx="30" hasCustomPrompt="1"/>
          </p:nvPr>
        </p:nvSpPr>
        <p:spPr>
          <a:xfrm>
            <a:off x="4170002" y="2348608"/>
            <a:ext cx="793675"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97" name="Text Placeholder 2"/>
          <p:cNvSpPr>
            <a:spLocks noGrp="1"/>
          </p:cNvSpPr>
          <p:nvPr>
            <p:ph type="body" sz="quarter" idx="31" hasCustomPrompt="1"/>
          </p:nvPr>
        </p:nvSpPr>
        <p:spPr>
          <a:xfrm>
            <a:off x="5401254" y="2348608"/>
            <a:ext cx="797642"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98" name="Text Placeholder 2"/>
          <p:cNvSpPr>
            <a:spLocks noGrp="1"/>
          </p:cNvSpPr>
          <p:nvPr>
            <p:ph type="body" sz="quarter" idx="32" hasCustomPrompt="1"/>
          </p:nvPr>
        </p:nvSpPr>
        <p:spPr>
          <a:xfrm>
            <a:off x="6632506" y="2348608"/>
            <a:ext cx="797642"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299" name="Text Placeholder 2"/>
          <p:cNvSpPr>
            <a:spLocks noGrp="1"/>
          </p:cNvSpPr>
          <p:nvPr>
            <p:ph type="body" sz="quarter" idx="33" hasCustomPrompt="1"/>
          </p:nvPr>
        </p:nvSpPr>
        <p:spPr>
          <a:xfrm>
            <a:off x="7863757" y="2348608"/>
            <a:ext cx="803995" cy="295705"/>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00" name="Picture Placeholder 5"/>
          <p:cNvSpPr>
            <a:spLocks noGrp="1"/>
          </p:cNvSpPr>
          <p:nvPr>
            <p:ph type="pic" sz="quarter" idx="34"/>
          </p:nvPr>
        </p:nvSpPr>
        <p:spPr>
          <a:xfrm>
            <a:off x="468314" y="2819241"/>
            <a:ext cx="797641" cy="1135536"/>
          </a:xfrm>
          <a:prstGeom prst="rect">
            <a:avLst/>
          </a:prstGeom>
        </p:spPr>
        <p:txBody>
          <a:bodyPr lIns="91439" tIns="45719" rIns="91439" bIns="45719">
            <a:noAutofit/>
          </a:bodyPr>
          <a:lstStyle/>
          <a:p>
            <a:endParaRPr/>
          </a:p>
        </p:txBody>
      </p:sp>
      <p:sp>
        <p:nvSpPr>
          <p:cNvPr id="301" name="Text Placeholder 2"/>
          <p:cNvSpPr>
            <a:spLocks noGrp="1"/>
          </p:cNvSpPr>
          <p:nvPr>
            <p:ph type="body" sz="quarter" idx="35" hasCustomPrompt="1"/>
          </p:nvPr>
        </p:nvSpPr>
        <p:spPr>
          <a:xfrm>
            <a:off x="468315" y="4028273"/>
            <a:ext cx="793674"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02" name="Picture Placeholder 5"/>
          <p:cNvSpPr>
            <a:spLocks noGrp="1"/>
          </p:cNvSpPr>
          <p:nvPr>
            <p:ph type="pic" sz="quarter" idx="36"/>
          </p:nvPr>
        </p:nvSpPr>
        <p:spPr>
          <a:xfrm>
            <a:off x="1700888" y="2819241"/>
            <a:ext cx="797642" cy="1135536"/>
          </a:xfrm>
          <a:prstGeom prst="rect">
            <a:avLst/>
          </a:prstGeom>
        </p:spPr>
        <p:txBody>
          <a:bodyPr lIns="91439" tIns="45719" rIns="91439" bIns="45719">
            <a:noAutofit/>
          </a:bodyPr>
          <a:lstStyle/>
          <a:p>
            <a:endParaRPr/>
          </a:p>
        </p:txBody>
      </p:sp>
      <p:sp>
        <p:nvSpPr>
          <p:cNvPr id="303" name="Picture Placeholder 5"/>
          <p:cNvSpPr>
            <a:spLocks noGrp="1"/>
          </p:cNvSpPr>
          <p:nvPr>
            <p:ph type="pic" sz="quarter" idx="37"/>
          </p:nvPr>
        </p:nvSpPr>
        <p:spPr>
          <a:xfrm>
            <a:off x="2933462" y="2819241"/>
            <a:ext cx="797642" cy="1135536"/>
          </a:xfrm>
          <a:prstGeom prst="rect">
            <a:avLst/>
          </a:prstGeom>
        </p:spPr>
        <p:txBody>
          <a:bodyPr lIns="91439" tIns="45719" rIns="91439" bIns="45719">
            <a:noAutofit/>
          </a:bodyPr>
          <a:lstStyle/>
          <a:p>
            <a:endParaRPr/>
          </a:p>
        </p:txBody>
      </p:sp>
      <p:sp>
        <p:nvSpPr>
          <p:cNvPr id="304" name="Picture Placeholder 5"/>
          <p:cNvSpPr>
            <a:spLocks noGrp="1"/>
          </p:cNvSpPr>
          <p:nvPr>
            <p:ph type="pic" sz="quarter" idx="38"/>
          </p:nvPr>
        </p:nvSpPr>
        <p:spPr>
          <a:xfrm>
            <a:off x="4166036" y="2819241"/>
            <a:ext cx="797642" cy="1135536"/>
          </a:xfrm>
          <a:prstGeom prst="rect">
            <a:avLst/>
          </a:prstGeom>
        </p:spPr>
        <p:txBody>
          <a:bodyPr lIns="91439" tIns="45719" rIns="91439" bIns="45719">
            <a:noAutofit/>
          </a:bodyPr>
          <a:lstStyle/>
          <a:p>
            <a:endParaRPr/>
          </a:p>
        </p:txBody>
      </p:sp>
      <p:sp>
        <p:nvSpPr>
          <p:cNvPr id="305" name="Picture Placeholder 5"/>
          <p:cNvSpPr>
            <a:spLocks noGrp="1"/>
          </p:cNvSpPr>
          <p:nvPr>
            <p:ph type="pic" sz="quarter" idx="39"/>
          </p:nvPr>
        </p:nvSpPr>
        <p:spPr>
          <a:xfrm>
            <a:off x="5398610" y="2819241"/>
            <a:ext cx="797642" cy="1135536"/>
          </a:xfrm>
          <a:prstGeom prst="rect">
            <a:avLst/>
          </a:prstGeom>
        </p:spPr>
        <p:txBody>
          <a:bodyPr lIns="91439" tIns="45719" rIns="91439" bIns="45719">
            <a:noAutofit/>
          </a:bodyPr>
          <a:lstStyle/>
          <a:p>
            <a:endParaRPr/>
          </a:p>
        </p:txBody>
      </p:sp>
      <p:sp>
        <p:nvSpPr>
          <p:cNvPr id="306" name="Picture Placeholder 5"/>
          <p:cNvSpPr>
            <a:spLocks noGrp="1"/>
          </p:cNvSpPr>
          <p:nvPr>
            <p:ph type="pic" sz="quarter" idx="40"/>
          </p:nvPr>
        </p:nvSpPr>
        <p:spPr>
          <a:xfrm>
            <a:off x="6631184" y="2819241"/>
            <a:ext cx="797642" cy="1135536"/>
          </a:xfrm>
          <a:prstGeom prst="rect">
            <a:avLst/>
          </a:prstGeom>
        </p:spPr>
        <p:txBody>
          <a:bodyPr lIns="91439" tIns="45719" rIns="91439" bIns="45719">
            <a:noAutofit/>
          </a:bodyPr>
          <a:lstStyle/>
          <a:p>
            <a:endParaRPr/>
          </a:p>
        </p:txBody>
      </p:sp>
      <p:sp>
        <p:nvSpPr>
          <p:cNvPr id="307" name="Picture Placeholder 5"/>
          <p:cNvSpPr>
            <a:spLocks noGrp="1"/>
          </p:cNvSpPr>
          <p:nvPr>
            <p:ph type="pic" sz="quarter" idx="41"/>
          </p:nvPr>
        </p:nvSpPr>
        <p:spPr>
          <a:xfrm>
            <a:off x="7863757" y="2819241"/>
            <a:ext cx="797643" cy="1135536"/>
          </a:xfrm>
          <a:prstGeom prst="rect">
            <a:avLst/>
          </a:prstGeom>
        </p:spPr>
        <p:txBody>
          <a:bodyPr lIns="91439" tIns="45719" rIns="91439" bIns="45719">
            <a:noAutofit/>
          </a:bodyPr>
          <a:lstStyle/>
          <a:p>
            <a:endParaRPr/>
          </a:p>
        </p:txBody>
      </p:sp>
      <p:sp>
        <p:nvSpPr>
          <p:cNvPr id="308" name="Text Placeholder 2"/>
          <p:cNvSpPr>
            <a:spLocks noGrp="1"/>
          </p:cNvSpPr>
          <p:nvPr>
            <p:ph type="body" sz="quarter" idx="42" hasCustomPrompt="1"/>
          </p:nvPr>
        </p:nvSpPr>
        <p:spPr>
          <a:xfrm>
            <a:off x="1700888" y="4028273"/>
            <a:ext cx="797641"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09" name="Text Placeholder 2"/>
          <p:cNvSpPr>
            <a:spLocks noGrp="1"/>
          </p:cNvSpPr>
          <p:nvPr>
            <p:ph type="body" sz="quarter" idx="43" hasCustomPrompt="1"/>
          </p:nvPr>
        </p:nvSpPr>
        <p:spPr>
          <a:xfrm>
            <a:off x="2933462" y="4028273"/>
            <a:ext cx="793674"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10" name="Text Placeholder 2"/>
          <p:cNvSpPr>
            <a:spLocks noGrp="1"/>
          </p:cNvSpPr>
          <p:nvPr>
            <p:ph type="body" sz="quarter" idx="44" hasCustomPrompt="1"/>
          </p:nvPr>
        </p:nvSpPr>
        <p:spPr>
          <a:xfrm>
            <a:off x="4166036" y="4028273"/>
            <a:ext cx="793675"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11" name="Text Placeholder 2"/>
          <p:cNvSpPr>
            <a:spLocks noGrp="1"/>
          </p:cNvSpPr>
          <p:nvPr>
            <p:ph type="body" sz="quarter" idx="45" hasCustomPrompt="1"/>
          </p:nvPr>
        </p:nvSpPr>
        <p:spPr>
          <a:xfrm>
            <a:off x="5398611" y="4028273"/>
            <a:ext cx="797642"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12" name="Text Placeholder 2"/>
          <p:cNvSpPr>
            <a:spLocks noGrp="1"/>
          </p:cNvSpPr>
          <p:nvPr>
            <p:ph type="body" sz="quarter" idx="46" hasCustomPrompt="1"/>
          </p:nvPr>
        </p:nvSpPr>
        <p:spPr>
          <a:xfrm>
            <a:off x="6631185" y="4028273"/>
            <a:ext cx="797642"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13" name="Text Placeholder 2"/>
          <p:cNvSpPr>
            <a:spLocks noGrp="1"/>
          </p:cNvSpPr>
          <p:nvPr>
            <p:ph type="body" sz="quarter" idx="47" hasCustomPrompt="1"/>
          </p:nvPr>
        </p:nvSpPr>
        <p:spPr>
          <a:xfrm>
            <a:off x="7863757" y="4028273"/>
            <a:ext cx="820739" cy="295706"/>
          </a:xfrm>
          <a:prstGeom prst="rect">
            <a:avLst/>
          </a:prstGeom>
        </p:spPr>
        <p:txBody>
          <a:bodyPr/>
          <a:lstStyle>
            <a:lvl1pPr defTabSz="322324">
              <a:spcBef>
                <a:spcPts val="400"/>
              </a:spcBef>
              <a:defRPr sz="800">
                <a:solidFill>
                  <a:srgbClr val="000000"/>
                </a:solidFill>
              </a:defRPr>
            </a:lvl1pPr>
          </a:lstStyle>
          <a:p>
            <a:r>
              <a:t>Firstname Lastname</a:t>
            </a:r>
          </a:p>
        </p:txBody>
      </p:sp>
      <p:sp>
        <p:nvSpPr>
          <p:cNvPr id="314"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artnerships">
    <p:bg>
      <p:bgPr>
        <a:solidFill>
          <a:srgbClr val="FFFFFF"/>
        </a:solidFill>
        <a:effectLst/>
      </p:bgPr>
    </p:bg>
    <p:spTree>
      <p:nvGrpSpPr>
        <p:cNvPr id="1" name=""/>
        <p:cNvGrpSpPr/>
        <p:nvPr/>
      </p:nvGrpSpPr>
      <p:grpSpPr>
        <a:xfrm>
          <a:off x="0" y="0"/>
          <a:ext cx="0" cy="0"/>
          <a:chOff x="0" y="0"/>
          <a:chExt cx="0" cy="0"/>
        </a:xfrm>
      </p:grpSpPr>
      <p:pic>
        <p:nvPicPr>
          <p:cNvPr id="321"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22"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323" name="Rectangle 13"/>
          <p:cNvSpPr/>
          <p:nvPr/>
        </p:nvSpPr>
        <p:spPr>
          <a:xfrm>
            <a:off x="-2" y="0"/>
            <a:ext cx="5740395" cy="5143500"/>
          </a:xfrm>
          <a:prstGeom prst="rect">
            <a:avLst/>
          </a:prstGeom>
          <a:solidFill>
            <a:srgbClr val="F2F2F2"/>
          </a:soli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sp>
        <p:nvSpPr>
          <p:cNvPr id="324" name="Body Level One…"/>
          <p:cNvSpPr txBox="1">
            <a:spLocks noGrp="1"/>
          </p:cNvSpPr>
          <p:nvPr>
            <p:ph type="body" sz="half" idx="1"/>
          </p:nvPr>
        </p:nvSpPr>
        <p:spPr>
          <a:xfrm>
            <a:off x="468312" y="1204410"/>
            <a:ext cx="4684132" cy="3118645"/>
          </a:xfrm>
          <a:prstGeom prst="rect">
            <a:avLst/>
          </a:prstGeom>
        </p:spPr>
        <p:txBody>
          <a:bodyPr/>
          <a:lstStyle>
            <a:lvl1pPr marL="285750" indent="-285750">
              <a:buClr>
                <a:schemeClr val="accent4"/>
              </a:buClr>
              <a:buSzPct val="100000"/>
              <a:buFont typeface="Arial"/>
              <a:buChar char="•"/>
              <a:defRPr sz="1400">
                <a:solidFill>
                  <a:srgbClr val="000000"/>
                </a:solidFill>
              </a:defRPr>
            </a:lvl1pPr>
            <a:lvl2pPr marL="427037" indent="-200023">
              <a:buClr>
                <a:schemeClr val="accent4"/>
              </a:buClr>
              <a:buSzPct val="100000"/>
              <a:buFont typeface="Arial"/>
              <a:buChar char="•"/>
              <a:defRPr sz="1400">
                <a:solidFill>
                  <a:srgbClr val="000000"/>
                </a:solidFill>
              </a:defRPr>
            </a:lvl2pPr>
            <a:lvl3pPr marL="726209" indent="-218209">
              <a:buClr>
                <a:schemeClr val="accent4"/>
              </a:buClr>
              <a:buSzPct val="100000"/>
              <a:buFont typeface="Arial"/>
              <a:buChar char="•"/>
              <a:defRPr sz="1400">
                <a:solidFill>
                  <a:srgbClr val="000000"/>
                </a:solidFill>
              </a:defRPr>
            </a:lvl3pPr>
            <a:lvl4pPr marL="960755" indent="-240030">
              <a:buClr>
                <a:schemeClr val="accent4"/>
              </a:buClr>
              <a:buSzPct val="100000"/>
              <a:buFont typeface="Arial"/>
              <a:buChar char="•"/>
              <a:defRPr sz="1400">
                <a:solidFill>
                  <a:srgbClr val="000000"/>
                </a:solidFill>
              </a:defRPr>
            </a:lvl4pPr>
            <a:lvl5pPr marL="1239837" indent="-300037">
              <a:buClr>
                <a:schemeClr val="accent4"/>
              </a:buClr>
              <a:buSzPct val="100000"/>
              <a:buFont typeface="Arial"/>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grpSp>
        <p:nvGrpSpPr>
          <p:cNvPr id="327" name="Group 11"/>
          <p:cNvGrpSpPr/>
          <p:nvPr/>
        </p:nvGrpSpPr>
        <p:grpSpPr>
          <a:xfrm>
            <a:off x="6114553" y="2289972"/>
            <a:ext cx="2546847" cy="1009821"/>
            <a:chOff x="0" y="-1"/>
            <a:chExt cx="2546845" cy="1009819"/>
          </a:xfrm>
        </p:grpSpPr>
        <p:sp>
          <p:nvSpPr>
            <p:cNvPr id="325" name="Straight Connector 6"/>
            <p:cNvSpPr/>
            <p:nvPr/>
          </p:nvSpPr>
          <p:spPr>
            <a:xfrm>
              <a:off x="0" y="-2"/>
              <a:ext cx="2546846" cy="2"/>
            </a:xfrm>
            <a:prstGeom prst="line">
              <a:avLst/>
            </a:prstGeom>
            <a:noFill/>
            <a:ln w="12700" cap="flat">
              <a:solidFill>
                <a:srgbClr val="E1E1E1"/>
              </a:solidFill>
              <a:prstDash val="solid"/>
              <a:round/>
            </a:ln>
            <a:effectLst/>
          </p:spPr>
          <p:txBody>
            <a:bodyPr wrap="square" lIns="45718" tIns="45718" rIns="45718" bIns="45718" numCol="1" anchor="t">
              <a:noAutofit/>
            </a:bodyPr>
            <a:lstStyle/>
            <a:p>
              <a:pPr>
                <a:defRPr>
                  <a:solidFill>
                    <a:srgbClr val="808080"/>
                  </a:solidFill>
                </a:defRPr>
              </a:pPr>
              <a:endParaRPr/>
            </a:p>
          </p:txBody>
        </p:sp>
        <p:sp>
          <p:nvSpPr>
            <p:cNvPr id="326" name="Straight Connector 8"/>
            <p:cNvSpPr/>
            <p:nvPr/>
          </p:nvSpPr>
          <p:spPr>
            <a:xfrm>
              <a:off x="0" y="1009817"/>
              <a:ext cx="2546846" cy="2"/>
            </a:xfrm>
            <a:prstGeom prst="line">
              <a:avLst/>
            </a:prstGeom>
            <a:noFill/>
            <a:ln w="12700" cap="flat">
              <a:solidFill>
                <a:srgbClr val="E1E1E1"/>
              </a:solidFill>
              <a:prstDash val="solid"/>
              <a:round/>
            </a:ln>
            <a:effectLst/>
          </p:spPr>
          <p:txBody>
            <a:bodyPr wrap="square" lIns="45718" tIns="45718" rIns="45718" bIns="45718" numCol="1" anchor="t">
              <a:noAutofit/>
            </a:bodyPr>
            <a:lstStyle/>
            <a:p>
              <a:pPr>
                <a:defRPr>
                  <a:solidFill>
                    <a:srgbClr val="808080"/>
                  </a:solidFill>
                </a:defRPr>
              </a:pPr>
              <a:endParaRPr/>
            </a:p>
          </p:txBody>
        </p:sp>
      </p:grpSp>
      <p:sp>
        <p:nvSpPr>
          <p:cNvPr id="328" name="Straight Connector 10"/>
          <p:cNvSpPr/>
          <p:nvPr/>
        </p:nvSpPr>
        <p:spPr>
          <a:xfrm>
            <a:off x="7387976" y="1204417"/>
            <a:ext cx="2" cy="3118649"/>
          </a:xfrm>
          <a:prstGeom prst="line">
            <a:avLst/>
          </a:prstGeom>
          <a:ln w="12700">
            <a:solidFill>
              <a:srgbClr val="E1E1E1"/>
            </a:solidFill>
          </a:ln>
        </p:spPr>
        <p:txBody>
          <a:bodyPr lIns="45718" tIns="45718" rIns="45718" bIns="45718"/>
          <a:lstStyle/>
          <a:p>
            <a:pPr>
              <a:defRPr>
                <a:solidFill>
                  <a:srgbClr val="808080"/>
                </a:solidFill>
              </a:defRPr>
            </a:pPr>
            <a:endParaRPr/>
          </a:p>
        </p:txBody>
      </p:sp>
      <p:sp>
        <p:nvSpPr>
          <p:cNvPr id="329" name="Headline"/>
          <p:cNvSpPr txBox="1">
            <a:spLocks noGrp="1"/>
          </p:cNvSpPr>
          <p:nvPr>
            <p:ph type="title" hasCustomPrompt="1"/>
          </p:nvPr>
        </p:nvSpPr>
        <p:spPr>
          <a:xfrm>
            <a:off x="468314" y="465137"/>
            <a:ext cx="8193086" cy="424563"/>
          </a:xfrm>
          <a:prstGeom prst="rect">
            <a:avLst/>
          </a:prstGeom>
        </p:spPr>
        <p:txBody>
          <a:bodyPr anchor="t"/>
          <a:lstStyle>
            <a:lvl1pPr>
              <a:defRPr sz="2000">
                <a:solidFill>
                  <a:schemeClr val="accent4"/>
                </a:solidFill>
              </a:defRPr>
            </a:lvl1pPr>
          </a:lstStyle>
          <a:p>
            <a:r>
              <a:t>Headline</a:t>
            </a:r>
          </a:p>
        </p:txBody>
      </p:sp>
      <p:pic>
        <p:nvPicPr>
          <p:cNvPr id="330" name="Picture 14" descr="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31"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p">
    <p:bg>
      <p:bgPr>
        <a:solidFill>
          <a:srgbClr val="FFFFFF"/>
        </a:solidFill>
        <a:effectLst/>
      </p:bgPr>
    </p:bg>
    <p:spTree>
      <p:nvGrpSpPr>
        <p:cNvPr id="1" name=""/>
        <p:cNvGrpSpPr/>
        <p:nvPr/>
      </p:nvGrpSpPr>
      <p:grpSpPr>
        <a:xfrm>
          <a:off x="0" y="0"/>
          <a:ext cx="0" cy="0"/>
          <a:chOff x="0" y="0"/>
          <a:chExt cx="0" cy="0"/>
        </a:xfrm>
      </p:grpSpPr>
      <p:pic>
        <p:nvPicPr>
          <p:cNvPr id="339" name="Picture 14" descr="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pic>
        <p:nvPicPr>
          <p:cNvPr id="340" name="Graphic 2" descr="Graphic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488" y="1023282"/>
            <a:ext cx="7557025" cy="3760435"/>
          </a:xfrm>
          <a:prstGeom prst="rect">
            <a:avLst/>
          </a:prstGeom>
          <a:ln w="12700">
            <a:miter lim="400000"/>
          </a:ln>
        </p:spPr>
      </p:pic>
      <p:sp>
        <p:nvSpPr>
          <p:cNvPr id="342" name="Headline"/>
          <p:cNvSpPr txBox="1">
            <a:spLocks noGrp="1"/>
          </p:cNvSpPr>
          <p:nvPr>
            <p:ph type="title" hasCustomPrompt="1"/>
          </p:nvPr>
        </p:nvSpPr>
        <p:spPr>
          <a:xfrm>
            <a:off x="468314" y="465137"/>
            <a:ext cx="8193086" cy="424563"/>
          </a:xfrm>
          <a:prstGeom prst="rect">
            <a:avLst/>
          </a:prstGeom>
        </p:spPr>
        <p:txBody>
          <a:bodyPr anchor="t"/>
          <a:lstStyle>
            <a:lvl1pPr>
              <a:defRPr sz="2000">
                <a:solidFill>
                  <a:schemeClr val="accent4"/>
                </a:solidFill>
              </a:defRPr>
            </a:lvl1pPr>
          </a:lstStyle>
          <a:p>
            <a:r>
              <a:t>Headline</a:t>
            </a:r>
          </a:p>
        </p:txBody>
      </p:sp>
      <p:sp>
        <p:nvSpPr>
          <p:cNvPr id="343"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
        <p:nvSpPr>
          <p:cNvPr id="10" name="Rectangle 9">
            <a:extLst>
              <a:ext uri="{FF2B5EF4-FFF2-40B4-BE49-F238E27FC236}">
                <a16:creationId xmlns:a16="http://schemas.microsoft.com/office/drawing/2014/main" id="{99B6FF39-EF21-BC13-991B-349F1B92B016}"/>
              </a:ext>
            </a:extLst>
          </p:cNvPr>
          <p:cNvSpPr/>
          <p:nvPr userDrawn="1"/>
        </p:nvSpPr>
        <p:spPr>
          <a:xfrm>
            <a:off x="3591525" y="4929187"/>
            <a:ext cx="2108586" cy="18666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sp>
        <p:nvSpPr>
          <p:cNvPr id="2" name="Arrow">
            <a:extLst>
              <a:ext uri="{FF2B5EF4-FFF2-40B4-BE49-F238E27FC236}">
                <a16:creationId xmlns:a16="http://schemas.microsoft.com/office/drawing/2014/main" id="{42C4A969-DD2A-ABF2-85AB-794618223801}"/>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4"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ody text and inset image_White">
    <p:bg>
      <p:bgPr>
        <a:solidFill>
          <a:srgbClr val="FFFFFF"/>
        </a:solidFill>
        <a:effectLst/>
      </p:bgPr>
    </p:bg>
    <p:spTree>
      <p:nvGrpSpPr>
        <p:cNvPr id="1" name=""/>
        <p:cNvGrpSpPr/>
        <p:nvPr/>
      </p:nvGrpSpPr>
      <p:grpSpPr>
        <a:xfrm>
          <a:off x="0" y="0"/>
          <a:ext cx="0" cy="0"/>
          <a:chOff x="0" y="0"/>
          <a:chExt cx="0" cy="0"/>
        </a:xfrm>
      </p:grpSpPr>
      <p:pic>
        <p:nvPicPr>
          <p:cNvPr id="350"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51"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352" name="Body Level One…"/>
          <p:cNvSpPr txBox="1">
            <a:spLocks noGrp="1"/>
          </p:cNvSpPr>
          <p:nvPr>
            <p:ph type="body" sz="half" idx="1"/>
          </p:nvPr>
        </p:nvSpPr>
        <p:spPr>
          <a:xfrm>
            <a:off x="468312" y="1204410"/>
            <a:ext cx="4222751" cy="3223130"/>
          </a:xfrm>
          <a:prstGeom prst="rect">
            <a:avLst/>
          </a:prstGeom>
        </p:spPr>
        <p:txBody>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3" name="Picture Placeholder 2"/>
          <p:cNvSpPr>
            <a:spLocks noGrp="1"/>
          </p:cNvSpPr>
          <p:nvPr>
            <p:ph type="pic" sz="half" idx="21"/>
          </p:nvPr>
        </p:nvSpPr>
        <p:spPr>
          <a:xfrm>
            <a:off x="5503862" y="1204410"/>
            <a:ext cx="3157537" cy="3223130"/>
          </a:xfrm>
          <a:prstGeom prst="rect">
            <a:avLst/>
          </a:prstGeom>
        </p:spPr>
        <p:txBody>
          <a:bodyPr lIns="91439" tIns="45719" rIns="91439" bIns="45719">
            <a:noAutofit/>
          </a:bodyPr>
          <a:lstStyle/>
          <a:p>
            <a:endParaRPr/>
          </a:p>
        </p:txBody>
      </p:sp>
      <p:sp>
        <p:nvSpPr>
          <p:cNvPr id="354" name="Headline"/>
          <p:cNvSpPr txBox="1">
            <a:spLocks noGrp="1"/>
          </p:cNvSpPr>
          <p:nvPr>
            <p:ph type="title" hasCustomPrompt="1"/>
          </p:nvPr>
        </p:nvSpPr>
        <p:spPr>
          <a:xfrm>
            <a:off x="468314" y="465137"/>
            <a:ext cx="8193084" cy="424563"/>
          </a:xfrm>
          <a:prstGeom prst="rect">
            <a:avLst/>
          </a:prstGeom>
        </p:spPr>
        <p:txBody>
          <a:bodyPr anchor="t"/>
          <a:lstStyle>
            <a:lvl1pPr>
              <a:defRPr sz="2000">
                <a:solidFill>
                  <a:schemeClr val="accent4"/>
                </a:solidFill>
              </a:defRPr>
            </a:lvl1pPr>
          </a:lstStyle>
          <a:p>
            <a:r>
              <a:t>Headline</a:t>
            </a:r>
          </a:p>
        </p:txBody>
      </p:sp>
      <p:sp>
        <p:nvSpPr>
          <p:cNvPr id="355"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Body text and inset image_Grey">
    <p:bg>
      <p:bgPr>
        <a:solidFill>
          <a:srgbClr val="F2F2F2"/>
        </a:solidFill>
        <a:effectLst/>
      </p:bgPr>
    </p:bg>
    <p:spTree>
      <p:nvGrpSpPr>
        <p:cNvPr id="1" name=""/>
        <p:cNvGrpSpPr/>
        <p:nvPr/>
      </p:nvGrpSpPr>
      <p:grpSpPr>
        <a:xfrm>
          <a:off x="0" y="0"/>
          <a:ext cx="0" cy="0"/>
          <a:chOff x="0" y="0"/>
          <a:chExt cx="0" cy="0"/>
        </a:xfrm>
      </p:grpSpPr>
      <p:pic>
        <p:nvPicPr>
          <p:cNvPr id="362"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63"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364" name="Body Level One…"/>
          <p:cNvSpPr txBox="1">
            <a:spLocks noGrp="1"/>
          </p:cNvSpPr>
          <p:nvPr>
            <p:ph type="body" sz="half" idx="1"/>
          </p:nvPr>
        </p:nvSpPr>
        <p:spPr>
          <a:xfrm>
            <a:off x="468312" y="1204410"/>
            <a:ext cx="4222751" cy="3223130"/>
          </a:xfrm>
          <a:prstGeom prst="rect">
            <a:avLst/>
          </a:prstGeom>
        </p:spPr>
        <p:txBody>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65" name="Picture Placeholder 2"/>
          <p:cNvSpPr>
            <a:spLocks noGrp="1"/>
          </p:cNvSpPr>
          <p:nvPr>
            <p:ph type="pic" sz="half" idx="21"/>
          </p:nvPr>
        </p:nvSpPr>
        <p:spPr>
          <a:xfrm>
            <a:off x="5503862" y="1204410"/>
            <a:ext cx="3157537" cy="3223130"/>
          </a:xfrm>
          <a:prstGeom prst="rect">
            <a:avLst/>
          </a:prstGeom>
        </p:spPr>
        <p:txBody>
          <a:bodyPr lIns="91439" tIns="45719" rIns="91439" bIns="45719">
            <a:noAutofit/>
          </a:bodyPr>
          <a:lstStyle/>
          <a:p>
            <a:endParaRPr/>
          </a:p>
        </p:txBody>
      </p:sp>
      <p:sp>
        <p:nvSpPr>
          <p:cNvPr id="366" name="Headline"/>
          <p:cNvSpPr txBox="1">
            <a:spLocks noGrp="1"/>
          </p:cNvSpPr>
          <p:nvPr>
            <p:ph type="title" hasCustomPrompt="1"/>
          </p:nvPr>
        </p:nvSpPr>
        <p:spPr>
          <a:xfrm>
            <a:off x="468314" y="465137"/>
            <a:ext cx="8193084" cy="424563"/>
          </a:xfrm>
          <a:prstGeom prst="rect">
            <a:avLst/>
          </a:prstGeom>
        </p:spPr>
        <p:txBody>
          <a:bodyPr anchor="t"/>
          <a:lstStyle>
            <a:lvl1pPr>
              <a:defRPr sz="2000">
                <a:solidFill>
                  <a:schemeClr val="accent4"/>
                </a:solidFill>
              </a:defRPr>
            </a:lvl1pPr>
          </a:lstStyle>
          <a:p>
            <a:r>
              <a:t>Headline</a:t>
            </a:r>
          </a:p>
        </p:txBody>
      </p:sp>
      <p:sp>
        <p:nvSpPr>
          <p:cNvPr id="367"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ody text and full image">
    <p:bg>
      <p:bgPr>
        <a:solidFill>
          <a:srgbClr val="FFFFFF"/>
        </a:solidFill>
        <a:effectLst/>
      </p:bgPr>
    </p:bg>
    <p:spTree>
      <p:nvGrpSpPr>
        <p:cNvPr id="1" name=""/>
        <p:cNvGrpSpPr/>
        <p:nvPr/>
      </p:nvGrpSpPr>
      <p:grpSpPr>
        <a:xfrm>
          <a:off x="0" y="0"/>
          <a:ext cx="0" cy="0"/>
          <a:chOff x="0" y="0"/>
          <a:chExt cx="0" cy="0"/>
        </a:xfrm>
      </p:grpSpPr>
      <p:pic>
        <p:nvPicPr>
          <p:cNvPr id="374"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75"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376" name="Picture Placeholder 2"/>
          <p:cNvSpPr>
            <a:spLocks noGrp="1"/>
          </p:cNvSpPr>
          <p:nvPr>
            <p:ph type="pic" idx="21"/>
          </p:nvPr>
        </p:nvSpPr>
        <p:spPr>
          <a:xfrm>
            <a:off x="4572001" y="0"/>
            <a:ext cx="4572002" cy="5143500"/>
          </a:xfrm>
          <a:prstGeom prst="rect">
            <a:avLst/>
          </a:prstGeom>
        </p:spPr>
        <p:txBody>
          <a:bodyPr lIns="91439" tIns="45719" rIns="91439" bIns="45719">
            <a:noAutofit/>
          </a:bodyPr>
          <a:lstStyle/>
          <a:p>
            <a:endParaRPr/>
          </a:p>
        </p:txBody>
      </p:sp>
      <p:sp>
        <p:nvSpPr>
          <p:cNvPr id="377" name="Body Level One…"/>
          <p:cNvSpPr txBox="1">
            <a:spLocks noGrp="1"/>
          </p:cNvSpPr>
          <p:nvPr>
            <p:ph type="body" sz="half" idx="1"/>
          </p:nvPr>
        </p:nvSpPr>
        <p:spPr>
          <a:xfrm>
            <a:off x="468312" y="1204410"/>
            <a:ext cx="3163889" cy="3223130"/>
          </a:xfrm>
          <a:prstGeom prst="rect">
            <a:avLst/>
          </a:prstGeom>
        </p:spPr>
        <p:txBody>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8" name="Headline"/>
          <p:cNvSpPr txBox="1">
            <a:spLocks noGrp="1"/>
          </p:cNvSpPr>
          <p:nvPr>
            <p:ph type="title" hasCustomPrompt="1"/>
          </p:nvPr>
        </p:nvSpPr>
        <p:spPr>
          <a:xfrm>
            <a:off x="468314" y="465137"/>
            <a:ext cx="3163886" cy="424563"/>
          </a:xfrm>
          <a:prstGeom prst="rect">
            <a:avLst/>
          </a:prstGeom>
        </p:spPr>
        <p:txBody>
          <a:bodyPr anchor="t"/>
          <a:lstStyle>
            <a:lvl1pPr>
              <a:defRPr sz="2000">
                <a:solidFill>
                  <a:schemeClr val="accent4"/>
                </a:solidFill>
              </a:defRPr>
            </a:lvl1pPr>
          </a:lstStyle>
          <a:p>
            <a:r>
              <a:t>Headline</a:t>
            </a:r>
          </a:p>
        </p:txBody>
      </p:sp>
      <p:sp>
        <p:nvSpPr>
          <p:cNvPr id="379"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ody text and full image_Grey">
    <p:bg>
      <p:bgPr>
        <a:solidFill>
          <a:srgbClr val="F2F2F2"/>
        </a:solidFill>
        <a:effectLst/>
      </p:bgPr>
    </p:bg>
    <p:spTree>
      <p:nvGrpSpPr>
        <p:cNvPr id="1" name=""/>
        <p:cNvGrpSpPr/>
        <p:nvPr/>
      </p:nvGrpSpPr>
      <p:grpSpPr>
        <a:xfrm>
          <a:off x="0" y="0"/>
          <a:ext cx="0" cy="0"/>
          <a:chOff x="0" y="0"/>
          <a:chExt cx="0" cy="0"/>
        </a:xfrm>
      </p:grpSpPr>
      <p:pic>
        <p:nvPicPr>
          <p:cNvPr id="386"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87"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388" name="Picture Placeholder 2"/>
          <p:cNvSpPr>
            <a:spLocks noGrp="1"/>
          </p:cNvSpPr>
          <p:nvPr>
            <p:ph type="pic" idx="21"/>
          </p:nvPr>
        </p:nvSpPr>
        <p:spPr>
          <a:xfrm>
            <a:off x="4572001" y="0"/>
            <a:ext cx="4572002" cy="5143500"/>
          </a:xfrm>
          <a:prstGeom prst="rect">
            <a:avLst/>
          </a:prstGeom>
        </p:spPr>
        <p:txBody>
          <a:bodyPr lIns="91439" tIns="45719" rIns="91439" bIns="45719">
            <a:noAutofit/>
          </a:bodyPr>
          <a:lstStyle/>
          <a:p>
            <a:endParaRPr/>
          </a:p>
        </p:txBody>
      </p:sp>
      <p:sp>
        <p:nvSpPr>
          <p:cNvPr id="389" name="Body Level One…"/>
          <p:cNvSpPr txBox="1">
            <a:spLocks noGrp="1"/>
          </p:cNvSpPr>
          <p:nvPr>
            <p:ph type="body" sz="half" idx="1"/>
          </p:nvPr>
        </p:nvSpPr>
        <p:spPr>
          <a:xfrm>
            <a:off x="468312" y="1204410"/>
            <a:ext cx="3163889" cy="3223130"/>
          </a:xfrm>
          <a:prstGeom prst="rect">
            <a:avLst/>
          </a:prstGeom>
        </p:spPr>
        <p:txBody>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90" name="Headline"/>
          <p:cNvSpPr txBox="1">
            <a:spLocks noGrp="1"/>
          </p:cNvSpPr>
          <p:nvPr>
            <p:ph type="title" hasCustomPrompt="1"/>
          </p:nvPr>
        </p:nvSpPr>
        <p:spPr>
          <a:xfrm>
            <a:off x="468314" y="465137"/>
            <a:ext cx="3163886" cy="424563"/>
          </a:xfrm>
          <a:prstGeom prst="rect">
            <a:avLst/>
          </a:prstGeom>
        </p:spPr>
        <p:txBody>
          <a:bodyPr anchor="t"/>
          <a:lstStyle>
            <a:lvl1pPr>
              <a:defRPr sz="2000">
                <a:solidFill>
                  <a:schemeClr val="accent4"/>
                </a:solidFill>
              </a:defRPr>
            </a:lvl1pPr>
          </a:lstStyle>
          <a:p>
            <a:r>
              <a:t>Headline</a:t>
            </a:r>
          </a:p>
        </p:txBody>
      </p:sp>
      <p:sp>
        <p:nvSpPr>
          <p:cNvPr id="391"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divider_Grey">
    <p:bg>
      <p:bgPr>
        <a:solidFill>
          <a:schemeClr val="accent5"/>
        </a:solidFill>
        <a:effectLst/>
      </p:bgPr>
    </p:bg>
    <p:spTree>
      <p:nvGrpSpPr>
        <p:cNvPr id="1" name=""/>
        <p:cNvGrpSpPr/>
        <p:nvPr/>
      </p:nvGrpSpPr>
      <p:grpSpPr>
        <a:xfrm>
          <a:off x="0" y="0"/>
          <a:ext cx="0" cy="0"/>
          <a:chOff x="0" y="0"/>
          <a:chExt cx="0" cy="0"/>
        </a:xfrm>
      </p:grpSpPr>
      <p:pic>
        <p:nvPicPr>
          <p:cNvPr id="21"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22"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23" name="Section divider"/>
          <p:cNvSpPr txBox="1">
            <a:spLocks noGrp="1"/>
          </p:cNvSpPr>
          <p:nvPr>
            <p:ph type="title" hasCustomPrompt="1"/>
          </p:nvPr>
        </p:nvSpPr>
        <p:spPr>
          <a:xfrm>
            <a:off x="476780" y="478283"/>
            <a:ext cx="6076421" cy="1451101"/>
          </a:xfrm>
          <a:prstGeom prst="rect">
            <a:avLst/>
          </a:prstGeom>
        </p:spPr>
        <p:txBody>
          <a:bodyPr anchor="t"/>
          <a:lstStyle>
            <a:lvl1pPr>
              <a:defRPr sz="4000"/>
            </a:lvl1pPr>
          </a:lstStyle>
          <a:p>
            <a:r>
              <a:t>Section divider</a:t>
            </a:r>
          </a:p>
        </p:txBody>
      </p:sp>
      <p:pic>
        <p:nvPicPr>
          <p:cNvPr id="24" name="Graphic 7" descr="Graphic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780" y="4568757"/>
            <a:ext cx="1936638" cy="316775"/>
          </a:xfrm>
          <a:prstGeom prst="rect">
            <a:avLst/>
          </a:prstGeom>
          <a:ln w="12700">
            <a:miter lim="400000"/>
          </a:ln>
        </p:spPr>
      </p:pic>
      <p:sp>
        <p:nvSpPr>
          <p:cNvPr id="25" name="Slide Number"/>
          <p:cNvSpPr txBox="1">
            <a:spLocks noGrp="1"/>
          </p:cNvSpPr>
          <p:nvPr>
            <p:ph type="sldNum" sz="quarter" idx="2"/>
          </p:nvPr>
        </p:nvSpPr>
        <p:spPr>
          <a:xfrm>
            <a:off x="8534398" y="4827586"/>
            <a:ext cx="127001" cy="127001"/>
          </a:xfrm>
          <a:prstGeom prst="rect">
            <a:avLst/>
          </a:prstGeom>
        </p:spPr>
        <p:txBody>
          <a:bodyPr/>
          <a:lstStyle>
            <a:lvl1pPr>
              <a:defRPr>
                <a:solidFill>
                  <a:srgbClr val="FFFFFF"/>
                </a:solidFill>
                <a:latin typeface="Nunito"/>
                <a:ea typeface="Nunito"/>
                <a:cs typeface="Nunito"/>
                <a:sym typeface="Nunito"/>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ullets and Image">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636D7-685D-95D7-E98F-63975EECEEE5}"/>
              </a:ext>
            </a:extLst>
          </p:cNvPr>
          <p:cNvSpPr/>
          <p:nvPr userDrawn="1"/>
        </p:nvSpPr>
        <p:spPr>
          <a:xfrm>
            <a:off x="3050498" y="4736892"/>
            <a:ext cx="2600794" cy="40660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pic>
        <p:nvPicPr>
          <p:cNvPr id="398"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99"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400" name="Picture Placeholder 2"/>
          <p:cNvSpPr>
            <a:spLocks noGrp="1"/>
          </p:cNvSpPr>
          <p:nvPr>
            <p:ph type="pic" sz="half" idx="21"/>
          </p:nvPr>
        </p:nvSpPr>
        <p:spPr>
          <a:xfrm>
            <a:off x="5503862" y="465137"/>
            <a:ext cx="3157537" cy="3962402"/>
          </a:xfrm>
          <a:prstGeom prst="rect">
            <a:avLst/>
          </a:prstGeom>
        </p:spPr>
        <p:txBody>
          <a:bodyPr lIns="91439" tIns="45719" rIns="91439" bIns="45719">
            <a:noAutofit/>
          </a:bodyPr>
          <a:lstStyle/>
          <a:p>
            <a:endParaRPr/>
          </a:p>
        </p:txBody>
      </p:sp>
      <p:sp>
        <p:nvSpPr>
          <p:cNvPr id="401" name="Body Level One…"/>
          <p:cNvSpPr txBox="1">
            <a:spLocks noGrp="1"/>
          </p:cNvSpPr>
          <p:nvPr>
            <p:ph type="body" sz="half" idx="1"/>
          </p:nvPr>
        </p:nvSpPr>
        <p:spPr>
          <a:xfrm>
            <a:off x="468312" y="465137"/>
            <a:ext cx="4222752" cy="3962401"/>
          </a:xfrm>
          <a:prstGeom prst="rect">
            <a:avLst/>
          </a:prstGeom>
        </p:spPr>
        <p:txBody>
          <a:bodyPr/>
          <a:lstStyle>
            <a:lvl1pPr marL="171450" indent="-171450">
              <a:buSzPct val="100000"/>
              <a:buFont typeface="Arial"/>
              <a:buChar char="•"/>
              <a:defRPr sz="1400">
                <a:solidFill>
                  <a:srgbClr val="000000"/>
                </a:solidFill>
              </a:defRPr>
            </a:lvl1pPr>
            <a:lvl2pPr marL="427037" indent="-200023">
              <a:buSzPct val="100000"/>
              <a:buFont typeface="Arial"/>
              <a:buChar char="•"/>
              <a:defRPr sz="1400">
                <a:solidFill>
                  <a:srgbClr val="000000"/>
                </a:solidFill>
              </a:defRPr>
            </a:lvl2pPr>
            <a:lvl3pPr marL="726209" indent="-218209">
              <a:buSzPct val="100000"/>
              <a:buFont typeface="Arial"/>
              <a:buChar char="•"/>
              <a:defRPr sz="1400">
                <a:solidFill>
                  <a:srgbClr val="000000"/>
                </a:solidFill>
              </a:defRPr>
            </a:lvl3pPr>
            <a:lvl4pPr marL="960755" indent="-240030">
              <a:buSzPct val="100000"/>
              <a:buFont typeface="Arial"/>
              <a:buChar char="•"/>
              <a:defRPr sz="1400">
                <a:solidFill>
                  <a:srgbClr val="000000"/>
                </a:solidFill>
              </a:defRPr>
            </a:lvl4pPr>
            <a:lvl5pPr marL="1239837" indent="-300037">
              <a:buSzPct val="100000"/>
              <a:buFont typeface="Arial"/>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2"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wo columns">
    <p:bg>
      <p:bgPr>
        <a:solidFill>
          <a:srgbClr val="FFFFFF"/>
        </a:solidFill>
        <a:effectLst/>
      </p:bgPr>
    </p:bg>
    <p:spTree>
      <p:nvGrpSpPr>
        <p:cNvPr id="1" name=""/>
        <p:cNvGrpSpPr/>
        <p:nvPr/>
      </p:nvGrpSpPr>
      <p:grpSpPr>
        <a:xfrm>
          <a:off x="0" y="0"/>
          <a:ext cx="0" cy="0"/>
          <a:chOff x="0" y="0"/>
          <a:chExt cx="0" cy="0"/>
        </a:xfrm>
      </p:grpSpPr>
      <p:pic>
        <p:nvPicPr>
          <p:cNvPr id="409"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411" name="Headline"/>
          <p:cNvSpPr txBox="1">
            <a:spLocks noGrp="1"/>
          </p:cNvSpPr>
          <p:nvPr>
            <p:ph type="title" hasCustomPrompt="1"/>
          </p:nvPr>
        </p:nvSpPr>
        <p:spPr>
          <a:xfrm>
            <a:off x="468312" y="473087"/>
            <a:ext cx="8190880" cy="522276"/>
          </a:xfrm>
          <a:prstGeom prst="rect">
            <a:avLst/>
          </a:prstGeom>
        </p:spPr>
        <p:txBody>
          <a:bodyPr anchor="t"/>
          <a:lstStyle>
            <a:lvl1pPr>
              <a:defRPr sz="2000">
                <a:solidFill>
                  <a:schemeClr val="accent4"/>
                </a:solidFill>
              </a:defRPr>
            </a:lvl1pPr>
          </a:lstStyle>
          <a:p>
            <a:r>
              <a:t>Headline</a:t>
            </a:r>
          </a:p>
        </p:txBody>
      </p:sp>
      <p:sp>
        <p:nvSpPr>
          <p:cNvPr id="412" name="Body Level One…"/>
          <p:cNvSpPr txBox="1">
            <a:spLocks noGrp="1"/>
          </p:cNvSpPr>
          <p:nvPr>
            <p:ph type="body" sz="half" idx="1"/>
          </p:nvPr>
        </p:nvSpPr>
        <p:spPr>
          <a:xfrm>
            <a:off x="468312" y="1204410"/>
            <a:ext cx="3976690" cy="3223130"/>
          </a:xfrm>
          <a:prstGeom prst="rect">
            <a:avLst/>
          </a:prstGeom>
        </p:spPr>
        <p:txBody>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3" name="Text Placeholder 2"/>
          <p:cNvSpPr>
            <a:spLocks noGrp="1"/>
          </p:cNvSpPr>
          <p:nvPr>
            <p:ph type="body" sz="half" idx="21"/>
          </p:nvPr>
        </p:nvSpPr>
        <p:spPr>
          <a:xfrm>
            <a:off x="4682504" y="1204409"/>
            <a:ext cx="3976689" cy="3223131"/>
          </a:xfrm>
          <a:prstGeom prst="rect">
            <a:avLst/>
          </a:prstGeom>
        </p:spPr>
        <p:txBody>
          <a:bodyPr/>
          <a:lstStyle/>
          <a:p>
            <a:pPr>
              <a:defRPr sz="1400">
                <a:solidFill>
                  <a:srgbClr val="000000"/>
                </a:solidFill>
              </a:defRPr>
            </a:pPr>
            <a:endParaRPr/>
          </a:p>
        </p:txBody>
      </p:sp>
      <p:sp>
        <p:nvSpPr>
          <p:cNvPr id="414"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
        <p:nvSpPr>
          <p:cNvPr id="5" name="Arrow">
            <a:extLst>
              <a:ext uri="{FF2B5EF4-FFF2-40B4-BE49-F238E27FC236}">
                <a16:creationId xmlns:a16="http://schemas.microsoft.com/office/drawing/2014/main" id="{EE2C1DB1-0BAA-2238-B9AD-08FB724F8660}"/>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3"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
        <p:nvSpPr>
          <p:cNvPr id="6" name="TextBox 5">
            <a:extLst>
              <a:ext uri="{FF2B5EF4-FFF2-40B4-BE49-F238E27FC236}">
                <a16:creationId xmlns:a16="http://schemas.microsoft.com/office/drawing/2014/main" id="{11A82F08-BE74-CDC6-3FC3-C691A68DC660}"/>
              </a:ext>
            </a:extLst>
          </p:cNvPr>
          <p:cNvSpPr txBox="1"/>
          <p:nvPr userDrawn="1"/>
        </p:nvSpPr>
        <p:spPr>
          <a:xfrm>
            <a:off x="3479215" y="4708694"/>
            <a:ext cx="2929402" cy="161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4">
              <a:lnSpc>
                <a:spcPct val="90000"/>
              </a:lnSpc>
              <a:defRPr sz="500" i="0">
                <a:solidFill>
                  <a:srgbClr val="A7A7A7"/>
                </a:solidFill>
                <a:latin typeface="Skia Regular"/>
                <a:ea typeface="Skia Regular"/>
                <a:cs typeface="Skia Regular"/>
                <a:sym typeface="Skia Regular"/>
              </a:defRPr>
            </a:pPr>
            <a:r>
              <a:rPr lang="en-US" sz="500" baseline="0">
                <a:latin typeface="Avenir LT Std 35 Light"/>
              </a:rPr>
              <a:t>IMPORTANT: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See</a:t>
            </a:r>
            <a:r>
              <a:rPr lang="en-US" sz="500" b="0" i="0" baseline="0">
                <a:solidFill>
                  <a:schemeClr val="accent1"/>
                </a:solidFill>
                <a:latin typeface="Avenir LT Std 35 Light"/>
                <a:ea typeface="+mn-ea"/>
                <a:cs typeface="+mn-cs"/>
                <a:sym typeface="Calibri"/>
              </a:rPr>
              <a:t> </a:t>
            </a:r>
            <a:r>
              <a:rPr lang="en-US" sz="500" b="0" i="0" u="sng" baseline="0">
                <a:solidFill>
                  <a:srgbClr val="0000FF"/>
                </a:solidFill>
                <a:uFill>
                  <a:solidFill>
                    <a:srgbClr val="0000FF"/>
                  </a:solidFill>
                </a:uFill>
                <a:latin typeface="Avenir LT Std 35 Light"/>
                <a:ea typeface="+mn-ea"/>
                <a:cs typeface="+mn-cs"/>
                <a:sym typeface="Calibri"/>
                <a:hlinkClick r:id="rId4" action="ppaction://hlinksldjump"/>
              </a:rPr>
              <a:t>CAVEATS</a:t>
            </a:r>
            <a:r>
              <a:rPr lang="en-US" sz="500" b="0" i="0" baseline="0">
                <a:solidFill>
                  <a:schemeClr val="accent1"/>
                </a:solidFill>
                <a:latin typeface="Avenir LT Std 35 Light"/>
                <a:ea typeface="Skia Bold"/>
                <a:cs typeface="Skia Bold"/>
                <a:sym typeface="Skia Bold"/>
                <a:hlinkClick r:id="rId4" action="ppaction://hlinksldjump"/>
              </a:rPr>
              <a: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for information </a:t>
            </a:r>
            <a:r>
              <a:rPr kumimoji="0" lang="en-US" sz="500" b="0" i="0" u="none" strike="noStrike" cap="none" spc="0" normalizeH="0" baseline="0">
                <a:ln>
                  <a:noFill/>
                </a:ln>
                <a:solidFill>
                  <a:srgbClr val="A7A7A7"/>
                </a:solidFill>
                <a:effectLst/>
                <a:uFillTx/>
                <a:latin typeface="Avenir"/>
                <a:ea typeface="+mn-ea"/>
                <a:cs typeface="+mn-cs"/>
                <a:sym typeface="Calibri"/>
              </a:rPr>
              <a:t>affecting</a:t>
            </a:r>
            <a:r>
              <a:rPr kumimoji="0" lang="en-US" sz="500" b="0" i="0" u="none" strike="noStrike" cap="none" spc="0" normalizeH="0" baseline="0">
                <a:ln>
                  <a:noFill/>
                </a:ln>
                <a:solidFill>
                  <a:srgbClr val="A7A7A7"/>
                </a:solidFill>
                <a:effectLst/>
                <a:uFillTx/>
                <a:latin typeface="Avenir LT Std 35 Light"/>
                <a:ea typeface="+mn-ea"/>
                <a:cs typeface="+mn-cs"/>
                <a:sym typeface="Calibri"/>
              </a:rPr>
              <a:t> the statistics and their usage.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lumns with Subheads">
    <p:bg>
      <p:bgPr>
        <a:solidFill>
          <a:srgbClr val="FFFFFF"/>
        </a:solidFill>
        <a:effectLst/>
      </p:bgPr>
    </p:bg>
    <p:spTree>
      <p:nvGrpSpPr>
        <p:cNvPr id="1" name=""/>
        <p:cNvGrpSpPr/>
        <p:nvPr/>
      </p:nvGrpSpPr>
      <p:grpSpPr>
        <a:xfrm>
          <a:off x="0" y="0"/>
          <a:ext cx="0" cy="0"/>
          <a:chOff x="0" y="0"/>
          <a:chExt cx="0" cy="0"/>
        </a:xfrm>
      </p:grpSpPr>
      <p:sp>
        <p:nvSpPr>
          <p:cNvPr id="421" name="Body Level One…"/>
          <p:cNvSpPr txBox="1">
            <a:spLocks noGrp="1"/>
          </p:cNvSpPr>
          <p:nvPr>
            <p:ph type="body" sz="quarter" idx="1" hasCustomPrompt="1"/>
          </p:nvPr>
        </p:nvSpPr>
        <p:spPr>
          <a:xfrm>
            <a:off x="4699001" y="1098148"/>
            <a:ext cx="3962399" cy="275597"/>
          </a:xfrm>
          <a:prstGeom prst="rect">
            <a:avLst/>
          </a:prstGeom>
        </p:spPr>
        <p:txBody>
          <a:bodyPr/>
          <a:lstStyle>
            <a:lvl1pPr>
              <a:defRPr sz="1400">
                <a:solidFill>
                  <a:srgbClr val="000000"/>
                </a:solidFill>
                <a:latin typeface="Avenir"/>
                <a:ea typeface="Avenir"/>
                <a:cs typeface="Avenir"/>
                <a:sym typeface="Avenir Black"/>
              </a:defRPr>
            </a:lvl1pPr>
            <a:lvl2pPr>
              <a:defRPr sz="1400">
                <a:solidFill>
                  <a:srgbClr val="000000"/>
                </a:solidFill>
                <a:latin typeface="Avenir"/>
                <a:ea typeface="Avenir"/>
                <a:cs typeface="Avenir"/>
                <a:sym typeface="Avenir Black"/>
              </a:defRPr>
            </a:lvl2pPr>
            <a:lvl3pPr>
              <a:defRPr sz="1400">
                <a:solidFill>
                  <a:srgbClr val="000000"/>
                </a:solidFill>
                <a:latin typeface="Avenir"/>
                <a:ea typeface="Avenir"/>
                <a:cs typeface="Avenir"/>
                <a:sym typeface="Avenir Black"/>
              </a:defRPr>
            </a:lvl3pPr>
            <a:lvl4pPr>
              <a:defRPr sz="1400">
                <a:solidFill>
                  <a:srgbClr val="000000"/>
                </a:solidFill>
                <a:latin typeface="Avenir"/>
                <a:ea typeface="Avenir"/>
                <a:cs typeface="Avenir"/>
                <a:sym typeface="Avenir Black"/>
              </a:defRPr>
            </a:lvl4pPr>
            <a:lvl5pPr>
              <a:defRPr sz="1400">
                <a:solidFill>
                  <a:srgbClr val="000000"/>
                </a:solidFill>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422" name="Text Placeholder 2"/>
          <p:cNvSpPr>
            <a:spLocks noGrp="1"/>
          </p:cNvSpPr>
          <p:nvPr>
            <p:ph type="body" sz="half" idx="21"/>
          </p:nvPr>
        </p:nvSpPr>
        <p:spPr>
          <a:xfrm>
            <a:off x="468311" y="1476531"/>
            <a:ext cx="3976691" cy="2951010"/>
          </a:xfrm>
          <a:prstGeom prst="rect">
            <a:avLst/>
          </a:prstGeom>
        </p:spPr>
        <p:txBody>
          <a:bodyPr/>
          <a:lstStyle/>
          <a:p>
            <a:pPr>
              <a:defRPr sz="1400">
                <a:solidFill>
                  <a:srgbClr val="000000"/>
                </a:solidFill>
              </a:defRPr>
            </a:pPr>
            <a:endParaRPr/>
          </a:p>
        </p:txBody>
      </p:sp>
      <p:sp>
        <p:nvSpPr>
          <p:cNvPr id="423" name="Text Placeholder 6"/>
          <p:cNvSpPr>
            <a:spLocks noGrp="1"/>
          </p:cNvSpPr>
          <p:nvPr>
            <p:ph type="body" sz="half" idx="22"/>
          </p:nvPr>
        </p:nvSpPr>
        <p:spPr>
          <a:xfrm>
            <a:off x="4699001" y="1476530"/>
            <a:ext cx="3962399" cy="2951010"/>
          </a:xfrm>
          <a:prstGeom prst="rect">
            <a:avLst/>
          </a:prstGeom>
        </p:spPr>
        <p:txBody>
          <a:bodyPr/>
          <a:lstStyle/>
          <a:p>
            <a:pPr>
              <a:defRPr sz="1400">
                <a:solidFill>
                  <a:srgbClr val="000000"/>
                </a:solidFill>
              </a:defRPr>
            </a:pPr>
            <a:endParaRPr/>
          </a:p>
        </p:txBody>
      </p:sp>
      <p:sp>
        <p:nvSpPr>
          <p:cNvPr id="424" name="Headline"/>
          <p:cNvSpPr txBox="1">
            <a:spLocks noGrp="1"/>
          </p:cNvSpPr>
          <p:nvPr>
            <p:ph type="title" hasCustomPrompt="1"/>
          </p:nvPr>
        </p:nvSpPr>
        <p:spPr>
          <a:xfrm>
            <a:off x="468312" y="473087"/>
            <a:ext cx="8193089" cy="522276"/>
          </a:xfrm>
          <a:prstGeom prst="rect">
            <a:avLst/>
          </a:prstGeom>
        </p:spPr>
        <p:txBody>
          <a:bodyPr anchor="t"/>
          <a:lstStyle>
            <a:lvl1pPr>
              <a:defRPr sz="2000">
                <a:solidFill>
                  <a:srgbClr val="500778"/>
                </a:solidFill>
              </a:defRPr>
            </a:lvl1pPr>
          </a:lstStyle>
          <a:p>
            <a:r>
              <a:t>Headline</a:t>
            </a:r>
          </a:p>
        </p:txBody>
      </p:sp>
      <p:sp>
        <p:nvSpPr>
          <p:cNvPr id="427" name="Slide Number"/>
          <p:cNvSpPr txBox="1">
            <a:spLocks noGrp="1"/>
          </p:cNvSpPr>
          <p:nvPr>
            <p:ph type="sldNum" sz="quarter" idx="2"/>
          </p:nvPr>
        </p:nvSpPr>
        <p:spPr>
          <a:xfrm>
            <a:off x="8539571" y="4806076"/>
            <a:ext cx="121828" cy="123111"/>
          </a:xfrm>
          <a:prstGeom prst="rect">
            <a:avLst/>
          </a:prstGeom>
        </p:spPr>
        <p:txBody>
          <a:bodyPr/>
          <a:lstStyle/>
          <a:p>
            <a:fld id="{86CB4B4D-7CA3-9044-876B-883B54F8677D}" type="slidenum">
              <a:rPr lang="en-US" smtClean="0"/>
              <a:pPr/>
              <a:t>‹#›</a:t>
            </a:fld>
            <a:endParaRPr/>
          </a:p>
        </p:txBody>
      </p:sp>
      <p:sp>
        <p:nvSpPr>
          <p:cNvPr id="2" name="Rectangle 1">
            <a:extLst>
              <a:ext uri="{FF2B5EF4-FFF2-40B4-BE49-F238E27FC236}">
                <a16:creationId xmlns:a16="http://schemas.microsoft.com/office/drawing/2014/main" id="{69F3932A-09E5-4A17-8D27-7E74EF4376D9}"/>
              </a:ext>
            </a:extLst>
          </p:cNvPr>
          <p:cNvSpPr/>
          <p:nvPr userDrawn="1"/>
        </p:nvSpPr>
        <p:spPr>
          <a:xfrm>
            <a:off x="3050498" y="4736892"/>
            <a:ext cx="2600794" cy="40660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sp>
        <p:nvSpPr>
          <p:cNvPr id="4" name="Body Level One…">
            <a:extLst>
              <a:ext uri="{FF2B5EF4-FFF2-40B4-BE49-F238E27FC236}">
                <a16:creationId xmlns:a16="http://schemas.microsoft.com/office/drawing/2014/main" id="{41312D52-F3E1-8A56-2C06-30F15D80D7D7}"/>
              </a:ext>
            </a:extLst>
          </p:cNvPr>
          <p:cNvSpPr txBox="1">
            <a:spLocks noGrp="1"/>
          </p:cNvSpPr>
          <p:nvPr>
            <p:ph type="body" sz="quarter" idx="23" hasCustomPrompt="1"/>
          </p:nvPr>
        </p:nvSpPr>
        <p:spPr>
          <a:xfrm>
            <a:off x="482601" y="1098148"/>
            <a:ext cx="3962399" cy="275597"/>
          </a:xfrm>
          <a:prstGeom prst="rect">
            <a:avLst/>
          </a:prstGeom>
        </p:spPr>
        <p:txBody>
          <a:bodyPr/>
          <a:lstStyle>
            <a:lvl1pPr>
              <a:defRPr sz="1400">
                <a:solidFill>
                  <a:srgbClr val="000000"/>
                </a:solidFill>
                <a:latin typeface="Avenir"/>
                <a:ea typeface="Avenir"/>
                <a:cs typeface="Avenir"/>
                <a:sym typeface="Avenir Black"/>
              </a:defRPr>
            </a:lvl1pPr>
            <a:lvl2pPr>
              <a:defRPr sz="1400">
                <a:solidFill>
                  <a:srgbClr val="000000"/>
                </a:solidFill>
                <a:latin typeface="Avenir"/>
                <a:ea typeface="Avenir"/>
                <a:cs typeface="Avenir"/>
                <a:sym typeface="Avenir Black"/>
              </a:defRPr>
            </a:lvl2pPr>
            <a:lvl3pPr>
              <a:defRPr sz="1400">
                <a:solidFill>
                  <a:srgbClr val="000000"/>
                </a:solidFill>
                <a:latin typeface="Avenir"/>
                <a:ea typeface="Avenir"/>
                <a:cs typeface="Avenir"/>
                <a:sym typeface="Avenir Black"/>
              </a:defRPr>
            </a:lvl3pPr>
            <a:lvl4pPr>
              <a:defRPr sz="1400">
                <a:solidFill>
                  <a:srgbClr val="000000"/>
                </a:solidFill>
                <a:latin typeface="Avenir"/>
                <a:ea typeface="Avenir"/>
                <a:cs typeface="Avenir"/>
                <a:sym typeface="Avenir Black"/>
              </a:defRPr>
            </a:lvl4pPr>
            <a:lvl5pPr>
              <a:defRPr sz="1400">
                <a:solidFill>
                  <a:srgbClr val="000000"/>
                </a:solidFill>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3" name="TextBox 2">
            <a:extLst>
              <a:ext uri="{FF2B5EF4-FFF2-40B4-BE49-F238E27FC236}">
                <a16:creationId xmlns:a16="http://schemas.microsoft.com/office/drawing/2014/main" id="{85D20CC4-92E7-1C82-5B07-04313CC17F7B}"/>
              </a:ext>
            </a:extLst>
          </p:cNvPr>
          <p:cNvSpPr txBox="1"/>
          <p:nvPr userDrawn="1"/>
        </p:nvSpPr>
        <p:spPr>
          <a:xfrm>
            <a:off x="3479215" y="4708694"/>
            <a:ext cx="2929402" cy="161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4">
              <a:lnSpc>
                <a:spcPct val="90000"/>
              </a:lnSpc>
              <a:defRPr sz="500" i="0">
                <a:solidFill>
                  <a:srgbClr val="A7A7A7"/>
                </a:solidFill>
                <a:latin typeface="Skia Regular"/>
                <a:ea typeface="Skia Regular"/>
                <a:cs typeface="Skia Regular"/>
                <a:sym typeface="Skia Regular"/>
              </a:defRPr>
            </a:pPr>
            <a:r>
              <a:rPr lang="en-US" sz="500" baseline="0">
                <a:latin typeface="Avenir LT Std 35 Light"/>
              </a:rPr>
              <a:t>IMPORTANT: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See</a:t>
            </a:r>
            <a:r>
              <a:rPr lang="en-US" sz="500" b="0" i="0" baseline="0">
                <a:solidFill>
                  <a:schemeClr val="accent1"/>
                </a:solidFill>
                <a:latin typeface="Avenir LT Std 35 Light"/>
                <a:ea typeface="+mn-ea"/>
                <a:cs typeface="+mn-cs"/>
                <a:sym typeface="Calibri"/>
              </a:rPr>
              <a:t> </a:t>
            </a:r>
            <a:r>
              <a:rPr lang="en-US" sz="500" b="0" i="0" u="sng" baseline="0">
                <a:solidFill>
                  <a:srgbClr val="0000FF"/>
                </a:solidFill>
                <a:uFill>
                  <a:solidFill>
                    <a:srgbClr val="0000FF"/>
                  </a:solidFill>
                </a:uFill>
                <a:latin typeface="Avenir LT Std 35 Light"/>
                <a:ea typeface="+mn-ea"/>
                <a:cs typeface="+mn-cs"/>
                <a:sym typeface="Calibri"/>
                <a:hlinkClick r:id="rId2" action="ppaction://hlinksldjump"/>
              </a:rPr>
              <a:t>CAVEATS</a:t>
            </a:r>
            <a:r>
              <a:rPr lang="en-US" sz="500" b="0" i="0" baseline="0">
                <a:solidFill>
                  <a:schemeClr val="accent1"/>
                </a:solidFill>
                <a:latin typeface="Avenir LT Std 35 Light"/>
                <a:ea typeface="Skia Bold"/>
                <a:cs typeface="Skia Bold"/>
                <a:sym typeface="Skia Bold"/>
                <a:hlinkClick r:id="rId2" action="ppaction://hlinksldjump"/>
              </a:rPr>
              <a: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for information </a:t>
            </a:r>
            <a:r>
              <a:rPr kumimoji="0" lang="en-US" sz="500" b="0" i="0" u="none" strike="noStrike" cap="none" spc="0" normalizeH="0" baseline="0">
                <a:ln>
                  <a:noFill/>
                </a:ln>
                <a:solidFill>
                  <a:srgbClr val="A7A7A7"/>
                </a:solidFill>
                <a:effectLst/>
                <a:uFillTx/>
                <a:latin typeface="Avenir"/>
                <a:ea typeface="+mn-ea"/>
                <a:cs typeface="+mn-cs"/>
                <a:sym typeface="Calibri"/>
              </a:rPr>
              <a:t>affecting</a:t>
            </a:r>
            <a:r>
              <a:rPr kumimoji="0" lang="en-US" sz="500" b="0" i="0" u="none" strike="noStrike" cap="none" spc="0" normalizeH="0" baseline="0">
                <a:ln>
                  <a:noFill/>
                </a:ln>
                <a:solidFill>
                  <a:srgbClr val="A7A7A7"/>
                </a:solidFill>
                <a:effectLst/>
                <a:uFillTx/>
                <a:latin typeface="Avenir LT Std 35 Light"/>
                <a:ea typeface="+mn-ea"/>
                <a:cs typeface="+mn-cs"/>
                <a:sym typeface="Calibri"/>
              </a:rPr>
              <a:t> the statistics and their usage.</a:t>
            </a:r>
          </a:p>
        </p:txBody>
      </p:sp>
      <p:sp>
        <p:nvSpPr>
          <p:cNvPr id="11" name="Arrow">
            <a:extLst>
              <a:ext uri="{FF2B5EF4-FFF2-40B4-BE49-F238E27FC236}">
                <a16:creationId xmlns:a16="http://schemas.microsoft.com/office/drawing/2014/main" id="{CDB06E86-D4D8-B25F-48B7-7A07ECF1250A}"/>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3"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lumns with Subheads Grey">
    <p:bg>
      <p:bgPr>
        <a:solidFill>
          <a:srgbClr val="F2F2F2"/>
        </a:solidFill>
        <a:effectLst/>
      </p:bgPr>
    </p:bg>
    <p:spTree>
      <p:nvGrpSpPr>
        <p:cNvPr id="1" name=""/>
        <p:cNvGrpSpPr/>
        <p:nvPr/>
      </p:nvGrpSpPr>
      <p:grpSpPr>
        <a:xfrm>
          <a:off x="0" y="0"/>
          <a:ext cx="0" cy="0"/>
          <a:chOff x="0" y="0"/>
          <a:chExt cx="0" cy="0"/>
        </a:xfrm>
      </p:grpSpPr>
      <p:sp>
        <p:nvSpPr>
          <p:cNvPr id="450" name="Body Level One…"/>
          <p:cNvSpPr txBox="1">
            <a:spLocks noGrp="1"/>
          </p:cNvSpPr>
          <p:nvPr>
            <p:ph type="body" sz="quarter" idx="1" hasCustomPrompt="1"/>
          </p:nvPr>
        </p:nvSpPr>
        <p:spPr>
          <a:xfrm>
            <a:off x="468312" y="1204410"/>
            <a:ext cx="3976690" cy="169336"/>
          </a:xfrm>
          <a:prstGeom prst="rect">
            <a:avLst/>
          </a:prstGeom>
        </p:spPr>
        <p:txBody>
          <a:bodyPr/>
          <a:lstStyle>
            <a:lvl1pPr>
              <a:defRPr sz="1400">
                <a:solidFill>
                  <a:srgbClr val="000000"/>
                </a:solidFill>
                <a:latin typeface="Avenir"/>
                <a:ea typeface="Avenir"/>
                <a:cs typeface="Avenir"/>
                <a:sym typeface="Avenir Black"/>
              </a:defRPr>
            </a:lvl1pPr>
            <a:lvl2pPr>
              <a:defRPr sz="1400">
                <a:solidFill>
                  <a:srgbClr val="000000"/>
                </a:solidFill>
                <a:latin typeface="Avenir"/>
                <a:ea typeface="Avenir"/>
                <a:cs typeface="Avenir"/>
                <a:sym typeface="Avenir Black"/>
              </a:defRPr>
            </a:lvl2pPr>
            <a:lvl3pPr>
              <a:defRPr sz="1400">
                <a:solidFill>
                  <a:srgbClr val="000000"/>
                </a:solidFill>
                <a:latin typeface="Avenir"/>
                <a:ea typeface="Avenir"/>
                <a:cs typeface="Avenir"/>
                <a:sym typeface="Avenir Black"/>
              </a:defRPr>
            </a:lvl3pPr>
            <a:lvl4pPr>
              <a:defRPr sz="1400">
                <a:solidFill>
                  <a:srgbClr val="000000"/>
                </a:solidFill>
                <a:latin typeface="Avenir"/>
                <a:ea typeface="Avenir"/>
                <a:cs typeface="Avenir"/>
                <a:sym typeface="Avenir Black"/>
              </a:defRPr>
            </a:lvl4pPr>
            <a:lvl5pPr>
              <a:defRPr sz="1400">
                <a:solidFill>
                  <a:srgbClr val="000000"/>
                </a:solidFill>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451" name="Text Placeholder 6"/>
          <p:cNvSpPr>
            <a:spLocks noGrp="1"/>
          </p:cNvSpPr>
          <p:nvPr>
            <p:ph type="body" sz="quarter" idx="21" hasCustomPrompt="1"/>
          </p:nvPr>
        </p:nvSpPr>
        <p:spPr>
          <a:xfrm>
            <a:off x="4699001" y="1204410"/>
            <a:ext cx="3962399" cy="169336"/>
          </a:xfrm>
          <a:prstGeom prst="rect">
            <a:avLst/>
          </a:prstGeom>
        </p:spPr>
        <p:txBody>
          <a:bodyPr/>
          <a:lstStyle>
            <a:lvl1pPr defTabSz="233172">
              <a:spcBef>
                <a:spcPts val="300"/>
              </a:spcBef>
              <a:defRPr sz="900">
                <a:solidFill>
                  <a:srgbClr val="000000"/>
                </a:solidFill>
                <a:latin typeface="Avenir"/>
                <a:ea typeface="Avenir"/>
                <a:cs typeface="Avenir"/>
                <a:sym typeface="Avenir Black"/>
              </a:defRPr>
            </a:lvl1pPr>
          </a:lstStyle>
          <a:p>
            <a:r>
              <a:t>Subhead</a:t>
            </a:r>
          </a:p>
        </p:txBody>
      </p:sp>
      <p:sp>
        <p:nvSpPr>
          <p:cNvPr id="452" name="Headline"/>
          <p:cNvSpPr txBox="1">
            <a:spLocks noGrp="1"/>
          </p:cNvSpPr>
          <p:nvPr>
            <p:ph type="title"/>
          </p:nvPr>
        </p:nvSpPr>
        <p:spPr>
          <a:xfrm>
            <a:off x="468312" y="473087"/>
            <a:ext cx="8193089" cy="522276"/>
          </a:xfrm>
          <a:prstGeom prst="rect">
            <a:avLst/>
          </a:prstGeom>
        </p:spPr>
        <p:txBody>
          <a:bodyPr anchor="t"/>
          <a:lstStyle>
            <a:lvl1pPr>
              <a:defRPr sz="2000">
                <a:solidFill>
                  <a:schemeClr val="accent4"/>
                </a:solidFill>
              </a:defRPr>
            </a:lvl1pPr>
          </a:lstStyle>
          <a:p>
            <a:endParaRPr lang="en-US"/>
          </a:p>
        </p:txBody>
      </p:sp>
      <p:sp>
        <p:nvSpPr>
          <p:cNvPr id="453" name="Text Placeholder 2"/>
          <p:cNvSpPr>
            <a:spLocks noGrp="1"/>
          </p:cNvSpPr>
          <p:nvPr>
            <p:ph type="body" sz="half" idx="22"/>
          </p:nvPr>
        </p:nvSpPr>
        <p:spPr>
          <a:xfrm>
            <a:off x="468311" y="1476531"/>
            <a:ext cx="3976691" cy="2951010"/>
          </a:xfrm>
          <a:prstGeom prst="rect">
            <a:avLst/>
          </a:prstGeom>
        </p:spPr>
        <p:txBody>
          <a:bodyPr/>
          <a:lstStyle/>
          <a:p>
            <a:pPr>
              <a:defRPr sz="1400">
                <a:solidFill>
                  <a:srgbClr val="000000"/>
                </a:solidFill>
              </a:defRPr>
            </a:pPr>
            <a:endParaRPr/>
          </a:p>
        </p:txBody>
      </p:sp>
      <p:sp>
        <p:nvSpPr>
          <p:cNvPr id="454" name="Text Placeholder 6"/>
          <p:cNvSpPr>
            <a:spLocks noGrp="1"/>
          </p:cNvSpPr>
          <p:nvPr>
            <p:ph type="body" sz="half" idx="23"/>
          </p:nvPr>
        </p:nvSpPr>
        <p:spPr>
          <a:xfrm>
            <a:off x="4699001" y="1476530"/>
            <a:ext cx="3962399" cy="2951010"/>
          </a:xfrm>
          <a:prstGeom prst="rect">
            <a:avLst/>
          </a:prstGeom>
        </p:spPr>
        <p:txBody>
          <a:bodyPr/>
          <a:lstStyle/>
          <a:p>
            <a:pPr>
              <a:defRPr sz="1400">
                <a:solidFill>
                  <a:srgbClr val="000000"/>
                </a:solidFill>
              </a:defRPr>
            </a:pPr>
            <a:endParaRPr/>
          </a:p>
        </p:txBody>
      </p:sp>
      <p:sp>
        <p:nvSpPr>
          <p:cNvPr id="456"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
        <p:nvSpPr>
          <p:cNvPr id="3" name="Arrow">
            <a:extLst>
              <a:ext uri="{FF2B5EF4-FFF2-40B4-BE49-F238E27FC236}">
                <a16:creationId xmlns:a16="http://schemas.microsoft.com/office/drawing/2014/main" id="{F5BD4D7F-ED19-DA84-2CE5-25751BD5A4D3}"/>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2"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raph">
    <p:bg>
      <p:bgPr>
        <a:solidFill>
          <a:srgbClr val="FFFFFF"/>
        </a:solidFill>
        <a:effectLst/>
      </p:bgPr>
    </p:bg>
    <p:spTree>
      <p:nvGrpSpPr>
        <p:cNvPr id="1" name=""/>
        <p:cNvGrpSpPr/>
        <p:nvPr/>
      </p:nvGrpSpPr>
      <p:grpSpPr>
        <a:xfrm>
          <a:off x="0" y="0"/>
          <a:ext cx="0" cy="0"/>
          <a:chOff x="0" y="0"/>
          <a:chExt cx="0" cy="0"/>
        </a:xfrm>
      </p:grpSpPr>
      <p:sp>
        <p:nvSpPr>
          <p:cNvPr id="475" name="Headline"/>
          <p:cNvSpPr txBox="1">
            <a:spLocks noGrp="1"/>
          </p:cNvSpPr>
          <p:nvPr>
            <p:ph type="title"/>
          </p:nvPr>
        </p:nvSpPr>
        <p:spPr>
          <a:xfrm>
            <a:off x="468312" y="473087"/>
            <a:ext cx="8193089" cy="522276"/>
          </a:xfrm>
          <a:prstGeom prst="rect">
            <a:avLst/>
          </a:prstGeom>
        </p:spPr>
        <p:txBody>
          <a:bodyPr anchor="t"/>
          <a:lstStyle>
            <a:lvl1pPr>
              <a:defRPr sz="2000">
                <a:solidFill>
                  <a:schemeClr val="accent4"/>
                </a:solidFill>
              </a:defRPr>
            </a:lvl1pPr>
          </a:lstStyle>
          <a:p>
            <a:endParaRPr/>
          </a:p>
        </p:txBody>
      </p:sp>
      <p:sp>
        <p:nvSpPr>
          <p:cNvPr id="478"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439755A2-A40A-B372-5011-92BA447BA392}"/>
              </a:ext>
            </a:extLst>
          </p:cNvPr>
          <p:cNvSpPr/>
          <p:nvPr userDrawn="1"/>
        </p:nvSpPr>
        <p:spPr>
          <a:xfrm>
            <a:off x="3050498" y="4736892"/>
            <a:ext cx="2600794" cy="40660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sp>
        <p:nvSpPr>
          <p:cNvPr id="6" name="TextBox 5">
            <a:extLst>
              <a:ext uri="{FF2B5EF4-FFF2-40B4-BE49-F238E27FC236}">
                <a16:creationId xmlns:a16="http://schemas.microsoft.com/office/drawing/2014/main" id="{7471BC7B-1E6A-8852-8636-0B0E750A91EF}"/>
              </a:ext>
            </a:extLst>
          </p:cNvPr>
          <p:cNvSpPr txBox="1"/>
          <p:nvPr userDrawn="1"/>
        </p:nvSpPr>
        <p:spPr>
          <a:xfrm>
            <a:off x="3479215" y="4708694"/>
            <a:ext cx="2929402" cy="161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4">
              <a:lnSpc>
                <a:spcPct val="90000"/>
              </a:lnSpc>
              <a:defRPr sz="500" i="0">
                <a:solidFill>
                  <a:srgbClr val="A7A7A7"/>
                </a:solidFill>
                <a:latin typeface="Skia Regular"/>
                <a:ea typeface="Skia Regular"/>
                <a:cs typeface="Skia Regular"/>
                <a:sym typeface="Skia Regular"/>
              </a:defRPr>
            </a:pPr>
            <a:r>
              <a:rPr lang="en-US" sz="500" baseline="0">
                <a:latin typeface="Avenir LT Std 35 Light"/>
              </a:rPr>
              <a:t>IMPORTANT: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See</a:t>
            </a:r>
            <a:r>
              <a:rPr lang="en-US" sz="500" b="0" i="0" baseline="0">
                <a:solidFill>
                  <a:schemeClr val="accent1"/>
                </a:solidFill>
                <a:latin typeface="Avenir LT Std 35 Light"/>
                <a:ea typeface="+mn-ea"/>
                <a:cs typeface="+mn-cs"/>
                <a:sym typeface="Calibri"/>
              </a:rPr>
              <a:t> </a:t>
            </a:r>
            <a:r>
              <a:rPr lang="en-US" sz="500" b="0" i="0" u="sng" baseline="0">
                <a:solidFill>
                  <a:srgbClr val="0000FF"/>
                </a:solidFill>
                <a:uFill>
                  <a:solidFill>
                    <a:srgbClr val="0000FF"/>
                  </a:solidFill>
                </a:uFill>
                <a:latin typeface="Avenir LT Std 35 Light"/>
                <a:ea typeface="+mn-ea"/>
                <a:cs typeface="+mn-cs"/>
                <a:sym typeface="Calibri"/>
                <a:hlinkClick r:id="rId2" action="ppaction://hlinksldjump"/>
              </a:rPr>
              <a:t>CAVEATS</a:t>
            </a:r>
            <a:r>
              <a:rPr lang="en-US" sz="500" b="0" i="0" baseline="0">
                <a:solidFill>
                  <a:schemeClr val="accent1"/>
                </a:solidFill>
                <a:latin typeface="Avenir LT Std 35 Light"/>
                <a:ea typeface="Skia Bold"/>
                <a:cs typeface="Skia Bold"/>
                <a:sym typeface="Skia Bold"/>
                <a:hlinkClick r:id="rId2" action="ppaction://hlinksldjump"/>
              </a:rPr>
              <a: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for information </a:t>
            </a:r>
            <a:r>
              <a:rPr kumimoji="0" lang="en-US" sz="500" b="0" i="0" u="none" strike="noStrike" cap="none" spc="0" normalizeH="0" baseline="0">
                <a:ln>
                  <a:noFill/>
                </a:ln>
                <a:solidFill>
                  <a:srgbClr val="A7A7A7"/>
                </a:solidFill>
                <a:effectLst/>
                <a:uFillTx/>
                <a:latin typeface="Avenir"/>
                <a:ea typeface="+mn-ea"/>
                <a:cs typeface="+mn-cs"/>
                <a:sym typeface="Calibri"/>
              </a:rPr>
              <a:t>affecting</a:t>
            </a:r>
            <a:r>
              <a:rPr kumimoji="0" lang="en-US" sz="500" b="0" i="0" u="none" strike="noStrike" cap="none" spc="0" normalizeH="0" baseline="0">
                <a:ln>
                  <a:noFill/>
                </a:ln>
                <a:solidFill>
                  <a:srgbClr val="A7A7A7"/>
                </a:solidFill>
                <a:effectLst/>
                <a:uFillTx/>
                <a:latin typeface="Avenir LT Std 35 Light"/>
                <a:ea typeface="+mn-ea"/>
                <a:cs typeface="+mn-cs"/>
                <a:sym typeface="Calibri"/>
              </a:rPr>
              <a:t> the statistics and their usage.</a:t>
            </a:r>
          </a:p>
        </p:txBody>
      </p:sp>
      <p:sp>
        <p:nvSpPr>
          <p:cNvPr id="2" name="Arrow">
            <a:extLst>
              <a:ext uri="{FF2B5EF4-FFF2-40B4-BE49-F238E27FC236}">
                <a16:creationId xmlns:a16="http://schemas.microsoft.com/office/drawing/2014/main" id="{F63FFBD5-6359-E9A9-4404-AE711F2DE934}"/>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3"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e charts 3x">
    <p:bg>
      <p:bgPr>
        <a:solidFill>
          <a:srgbClr val="FFFFFF"/>
        </a:solidFill>
        <a:effectLst/>
      </p:bgPr>
    </p:bg>
    <p:spTree>
      <p:nvGrpSpPr>
        <p:cNvPr id="1" name=""/>
        <p:cNvGrpSpPr/>
        <p:nvPr/>
      </p:nvGrpSpPr>
      <p:grpSpPr>
        <a:xfrm>
          <a:off x="0" y="0"/>
          <a:ext cx="0" cy="0"/>
          <a:chOff x="0" y="0"/>
          <a:chExt cx="0" cy="0"/>
        </a:xfrm>
      </p:grpSpPr>
      <p:pic>
        <p:nvPicPr>
          <p:cNvPr id="485"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486"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487" name="Headline"/>
          <p:cNvSpPr txBox="1">
            <a:spLocks noGrp="1"/>
          </p:cNvSpPr>
          <p:nvPr>
            <p:ph type="title" hasCustomPrompt="1"/>
          </p:nvPr>
        </p:nvSpPr>
        <p:spPr>
          <a:xfrm>
            <a:off x="468312" y="465137"/>
            <a:ext cx="8193087" cy="660931"/>
          </a:xfrm>
          <a:prstGeom prst="rect">
            <a:avLst/>
          </a:prstGeom>
        </p:spPr>
        <p:txBody>
          <a:bodyPr anchor="t"/>
          <a:lstStyle>
            <a:lvl1pPr>
              <a:defRPr sz="2000">
                <a:solidFill>
                  <a:schemeClr val="accent4"/>
                </a:solidFill>
              </a:defRPr>
            </a:lvl1pPr>
          </a:lstStyle>
          <a:p>
            <a:r>
              <a:t>Headline</a:t>
            </a:r>
          </a:p>
        </p:txBody>
      </p:sp>
      <p:sp>
        <p:nvSpPr>
          <p:cNvPr id="488" name="Body Level One…"/>
          <p:cNvSpPr txBox="1">
            <a:spLocks noGrp="1"/>
          </p:cNvSpPr>
          <p:nvPr>
            <p:ph type="body" sz="quarter" idx="1" hasCustomPrompt="1"/>
          </p:nvPr>
        </p:nvSpPr>
        <p:spPr>
          <a:xfrm>
            <a:off x="468314" y="3457711"/>
            <a:ext cx="2593908" cy="156732"/>
          </a:xfrm>
          <a:prstGeom prst="rect">
            <a:avLst/>
          </a:prstGeom>
        </p:spPr>
        <p:txBody>
          <a:bodyPr/>
          <a:lstStyle>
            <a:lvl1pPr>
              <a:defRPr sz="1400">
                <a:solidFill>
                  <a:srgbClr val="000000"/>
                </a:solidFill>
                <a:latin typeface="Avenir"/>
                <a:ea typeface="Avenir"/>
                <a:cs typeface="Avenir"/>
                <a:sym typeface="Avenir Black"/>
              </a:defRPr>
            </a:lvl1pPr>
            <a:lvl2pPr>
              <a:defRPr sz="1400">
                <a:solidFill>
                  <a:srgbClr val="000000"/>
                </a:solidFill>
                <a:latin typeface="Avenir"/>
                <a:ea typeface="Avenir"/>
                <a:cs typeface="Avenir"/>
                <a:sym typeface="Avenir Black"/>
              </a:defRPr>
            </a:lvl2pPr>
            <a:lvl3pPr>
              <a:defRPr sz="1400">
                <a:solidFill>
                  <a:srgbClr val="000000"/>
                </a:solidFill>
                <a:latin typeface="Avenir"/>
                <a:ea typeface="Avenir"/>
                <a:cs typeface="Avenir"/>
                <a:sym typeface="Avenir Black"/>
              </a:defRPr>
            </a:lvl3pPr>
            <a:lvl4pPr>
              <a:defRPr sz="1400">
                <a:solidFill>
                  <a:srgbClr val="000000"/>
                </a:solidFill>
                <a:latin typeface="Avenir"/>
                <a:ea typeface="Avenir"/>
                <a:cs typeface="Avenir"/>
                <a:sym typeface="Avenir Black"/>
              </a:defRPr>
            </a:lvl4pPr>
            <a:lvl5pPr>
              <a:defRPr sz="1400">
                <a:solidFill>
                  <a:srgbClr val="000000"/>
                </a:solidFill>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489" name="Text Placeholder 6"/>
          <p:cNvSpPr>
            <a:spLocks noGrp="1"/>
          </p:cNvSpPr>
          <p:nvPr>
            <p:ph type="body" sz="quarter" idx="21" hasCustomPrompt="1"/>
          </p:nvPr>
        </p:nvSpPr>
        <p:spPr>
          <a:xfrm>
            <a:off x="3271987" y="3457709"/>
            <a:ext cx="2593911" cy="156732"/>
          </a:xfrm>
          <a:prstGeom prst="rect">
            <a:avLst/>
          </a:prstGeom>
        </p:spPr>
        <p:txBody>
          <a:bodyPr/>
          <a:lstStyle>
            <a:lvl1pPr defTabSz="229743">
              <a:spcBef>
                <a:spcPts val="300"/>
              </a:spcBef>
              <a:defRPr sz="900">
                <a:solidFill>
                  <a:srgbClr val="000000"/>
                </a:solidFill>
                <a:latin typeface="Avenir"/>
                <a:ea typeface="Avenir"/>
                <a:cs typeface="Avenir"/>
                <a:sym typeface="Avenir Black"/>
              </a:defRPr>
            </a:lvl1pPr>
          </a:lstStyle>
          <a:p>
            <a:r>
              <a:t>Subhead</a:t>
            </a:r>
          </a:p>
        </p:txBody>
      </p:sp>
      <p:sp>
        <p:nvSpPr>
          <p:cNvPr id="490" name="Text Placeholder 2"/>
          <p:cNvSpPr>
            <a:spLocks noGrp="1"/>
          </p:cNvSpPr>
          <p:nvPr>
            <p:ph type="body" sz="quarter" idx="22"/>
          </p:nvPr>
        </p:nvSpPr>
        <p:spPr>
          <a:xfrm>
            <a:off x="468313" y="3724838"/>
            <a:ext cx="2593911" cy="702705"/>
          </a:xfrm>
          <a:prstGeom prst="rect">
            <a:avLst/>
          </a:prstGeom>
        </p:spPr>
        <p:txBody>
          <a:bodyPr/>
          <a:lstStyle/>
          <a:p>
            <a:pPr>
              <a:defRPr sz="1400">
                <a:solidFill>
                  <a:srgbClr val="000000"/>
                </a:solidFill>
              </a:defRPr>
            </a:pPr>
            <a:endParaRPr/>
          </a:p>
        </p:txBody>
      </p:sp>
      <p:sp>
        <p:nvSpPr>
          <p:cNvPr id="491" name="Text Placeholder 6"/>
          <p:cNvSpPr>
            <a:spLocks noGrp="1"/>
          </p:cNvSpPr>
          <p:nvPr>
            <p:ph type="body" sz="quarter" idx="23"/>
          </p:nvPr>
        </p:nvSpPr>
        <p:spPr>
          <a:xfrm>
            <a:off x="3271987" y="3724835"/>
            <a:ext cx="2593911" cy="702705"/>
          </a:xfrm>
          <a:prstGeom prst="rect">
            <a:avLst/>
          </a:prstGeom>
        </p:spPr>
        <p:txBody>
          <a:bodyPr/>
          <a:lstStyle/>
          <a:p>
            <a:pPr>
              <a:defRPr sz="1400">
                <a:solidFill>
                  <a:srgbClr val="000000"/>
                </a:solidFill>
              </a:defRPr>
            </a:pPr>
            <a:endParaRPr/>
          </a:p>
        </p:txBody>
      </p:sp>
      <p:sp>
        <p:nvSpPr>
          <p:cNvPr id="492" name="Text Placeholder 6"/>
          <p:cNvSpPr>
            <a:spLocks noGrp="1"/>
          </p:cNvSpPr>
          <p:nvPr>
            <p:ph type="body" sz="quarter" idx="24" hasCustomPrompt="1"/>
          </p:nvPr>
        </p:nvSpPr>
        <p:spPr>
          <a:xfrm>
            <a:off x="6081776" y="3457709"/>
            <a:ext cx="2593911" cy="156732"/>
          </a:xfrm>
          <a:prstGeom prst="rect">
            <a:avLst/>
          </a:prstGeom>
        </p:spPr>
        <p:txBody>
          <a:bodyPr/>
          <a:lstStyle>
            <a:lvl1pPr defTabSz="229743">
              <a:spcBef>
                <a:spcPts val="300"/>
              </a:spcBef>
              <a:defRPr sz="900">
                <a:solidFill>
                  <a:srgbClr val="000000"/>
                </a:solidFill>
                <a:latin typeface="Avenir"/>
                <a:ea typeface="Avenir"/>
                <a:cs typeface="Avenir"/>
                <a:sym typeface="Avenir Black"/>
              </a:defRPr>
            </a:lvl1pPr>
          </a:lstStyle>
          <a:p>
            <a:r>
              <a:t>Subhead</a:t>
            </a:r>
          </a:p>
        </p:txBody>
      </p:sp>
      <p:sp>
        <p:nvSpPr>
          <p:cNvPr id="493" name="Text Placeholder 6"/>
          <p:cNvSpPr>
            <a:spLocks noGrp="1"/>
          </p:cNvSpPr>
          <p:nvPr>
            <p:ph type="body" sz="quarter" idx="25"/>
          </p:nvPr>
        </p:nvSpPr>
        <p:spPr>
          <a:xfrm>
            <a:off x="6081776" y="3724835"/>
            <a:ext cx="2593911" cy="702705"/>
          </a:xfrm>
          <a:prstGeom prst="rect">
            <a:avLst/>
          </a:prstGeom>
        </p:spPr>
        <p:txBody>
          <a:bodyPr/>
          <a:lstStyle/>
          <a:p>
            <a:pPr>
              <a:defRPr sz="1400">
                <a:solidFill>
                  <a:srgbClr val="000000"/>
                </a:solidFill>
              </a:defRPr>
            </a:pPr>
            <a:endParaRPr/>
          </a:p>
        </p:txBody>
      </p:sp>
      <p:sp>
        <p:nvSpPr>
          <p:cNvPr id="494"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ontact">
    <p:bg>
      <p:bgPr>
        <a:solidFill>
          <a:schemeClr val="accent4"/>
        </a:solidFill>
        <a:effectLst/>
      </p:bgPr>
    </p:bg>
    <p:spTree>
      <p:nvGrpSpPr>
        <p:cNvPr id="1" name=""/>
        <p:cNvGrpSpPr/>
        <p:nvPr/>
      </p:nvGrpSpPr>
      <p:grpSpPr>
        <a:xfrm>
          <a:off x="0" y="0"/>
          <a:ext cx="0" cy="0"/>
          <a:chOff x="0" y="0"/>
          <a:chExt cx="0" cy="0"/>
        </a:xfrm>
      </p:grpSpPr>
      <p:pic>
        <p:nvPicPr>
          <p:cNvPr id="501"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02"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503" name="Headline"/>
          <p:cNvSpPr txBox="1">
            <a:spLocks noGrp="1"/>
          </p:cNvSpPr>
          <p:nvPr>
            <p:ph type="title" hasCustomPrompt="1"/>
          </p:nvPr>
        </p:nvSpPr>
        <p:spPr>
          <a:xfrm>
            <a:off x="468314" y="465137"/>
            <a:ext cx="8193086" cy="396953"/>
          </a:xfrm>
          <a:prstGeom prst="rect">
            <a:avLst/>
          </a:prstGeom>
        </p:spPr>
        <p:txBody>
          <a:bodyPr anchor="t"/>
          <a:lstStyle>
            <a:lvl1pPr>
              <a:defRPr sz="2000"/>
            </a:lvl1pPr>
          </a:lstStyle>
          <a:p>
            <a:r>
              <a:t>Headline</a:t>
            </a:r>
          </a:p>
        </p:txBody>
      </p:sp>
      <p:sp>
        <p:nvSpPr>
          <p:cNvPr id="504" name="Straight Connector 5"/>
          <p:cNvSpPr/>
          <p:nvPr/>
        </p:nvSpPr>
        <p:spPr>
          <a:xfrm>
            <a:off x="1318279" y="3363402"/>
            <a:ext cx="2347273" cy="2"/>
          </a:xfrm>
          <a:prstGeom prst="line">
            <a:avLst/>
          </a:prstGeom>
          <a:ln w="3175">
            <a:solidFill>
              <a:schemeClr val="accent1"/>
            </a:solidFill>
          </a:ln>
        </p:spPr>
        <p:txBody>
          <a:bodyPr lIns="45718" tIns="45718" rIns="45718" bIns="45718"/>
          <a:lstStyle/>
          <a:p>
            <a:pPr>
              <a:defRPr>
                <a:solidFill>
                  <a:srgbClr val="808080"/>
                </a:solidFill>
              </a:defRPr>
            </a:pPr>
            <a:endParaRPr/>
          </a:p>
        </p:txBody>
      </p:sp>
      <p:sp>
        <p:nvSpPr>
          <p:cNvPr id="505" name="Straight Connector 17"/>
          <p:cNvSpPr/>
          <p:nvPr/>
        </p:nvSpPr>
        <p:spPr>
          <a:xfrm>
            <a:off x="1318279" y="2775006"/>
            <a:ext cx="2347273" cy="2"/>
          </a:xfrm>
          <a:prstGeom prst="line">
            <a:avLst/>
          </a:prstGeom>
          <a:ln w="3175">
            <a:solidFill>
              <a:schemeClr val="accent1"/>
            </a:solidFill>
          </a:ln>
        </p:spPr>
        <p:txBody>
          <a:bodyPr lIns="45718" tIns="45718" rIns="45718" bIns="45718"/>
          <a:lstStyle/>
          <a:p>
            <a:pPr>
              <a:defRPr>
                <a:solidFill>
                  <a:srgbClr val="808080"/>
                </a:solidFill>
              </a:defRPr>
            </a:pPr>
            <a:endParaRPr/>
          </a:p>
        </p:txBody>
      </p:sp>
      <p:sp>
        <p:nvSpPr>
          <p:cNvPr id="506" name="Straight Connector 19"/>
          <p:cNvSpPr/>
          <p:nvPr/>
        </p:nvSpPr>
        <p:spPr>
          <a:xfrm>
            <a:off x="1318279" y="2210461"/>
            <a:ext cx="2347273" cy="2"/>
          </a:xfrm>
          <a:prstGeom prst="line">
            <a:avLst/>
          </a:prstGeom>
          <a:ln w="3175">
            <a:solidFill>
              <a:schemeClr val="accent1"/>
            </a:solidFill>
          </a:ln>
        </p:spPr>
        <p:txBody>
          <a:bodyPr lIns="45718" tIns="45718" rIns="45718" bIns="45718"/>
          <a:lstStyle/>
          <a:p>
            <a:pPr>
              <a:defRPr>
                <a:solidFill>
                  <a:srgbClr val="808080"/>
                </a:solidFill>
              </a:defRPr>
            </a:pPr>
            <a:endParaRPr/>
          </a:p>
        </p:txBody>
      </p:sp>
      <p:sp>
        <p:nvSpPr>
          <p:cNvPr id="507" name="Straight Connector 12"/>
          <p:cNvSpPr/>
          <p:nvPr/>
        </p:nvSpPr>
        <p:spPr>
          <a:xfrm>
            <a:off x="1318279" y="3363402"/>
            <a:ext cx="2347273" cy="2"/>
          </a:xfrm>
          <a:prstGeom prst="line">
            <a:avLst/>
          </a:prstGeom>
          <a:ln w="3175">
            <a:solidFill>
              <a:schemeClr val="accent1"/>
            </a:solidFill>
          </a:ln>
        </p:spPr>
        <p:txBody>
          <a:bodyPr lIns="45718" tIns="45718" rIns="45718" bIns="45718"/>
          <a:lstStyle/>
          <a:p>
            <a:pPr>
              <a:defRPr>
                <a:solidFill>
                  <a:srgbClr val="808080"/>
                </a:solidFill>
              </a:defRPr>
            </a:pPr>
            <a:endParaRPr/>
          </a:p>
        </p:txBody>
      </p:sp>
      <p:sp>
        <p:nvSpPr>
          <p:cNvPr id="508" name="Straight Connector 18"/>
          <p:cNvSpPr/>
          <p:nvPr/>
        </p:nvSpPr>
        <p:spPr>
          <a:xfrm>
            <a:off x="1318279" y="2775006"/>
            <a:ext cx="2347273" cy="2"/>
          </a:xfrm>
          <a:prstGeom prst="line">
            <a:avLst/>
          </a:prstGeom>
          <a:ln w="3175">
            <a:solidFill>
              <a:schemeClr val="accent1"/>
            </a:solidFill>
          </a:ln>
        </p:spPr>
        <p:txBody>
          <a:bodyPr lIns="45718" tIns="45718" rIns="45718" bIns="45718"/>
          <a:lstStyle/>
          <a:p>
            <a:pPr>
              <a:defRPr>
                <a:solidFill>
                  <a:srgbClr val="808080"/>
                </a:solidFill>
              </a:defRPr>
            </a:pPr>
            <a:endParaRPr/>
          </a:p>
        </p:txBody>
      </p:sp>
      <p:sp>
        <p:nvSpPr>
          <p:cNvPr id="509" name="Straight Connector 20"/>
          <p:cNvSpPr/>
          <p:nvPr/>
        </p:nvSpPr>
        <p:spPr>
          <a:xfrm>
            <a:off x="1318279" y="2210461"/>
            <a:ext cx="2347273" cy="2"/>
          </a:xfrm>
          <a:prstGeom prst="line">
            <a:avLst/>
          </a:prstGeom>
          <a:ln w="3175">
            <a:solidFill>
              <a:schemeClr val="accent1"/>
            </a:solidFill>
          </a:ln>
        </p:spPr>
        <p:txBody>
          <a:bodyPr lIns="45718" tIns="45718" rIns="45718" bIns="45718"/>
          <a:lstStyle/>
          <a:p>
            <a:pPr>
              <a:defRPr>
                <a:solidFill>
                  <a:srgbClr val="808080"/>
                </a:solidFill>
              </a:defRPr>
            </a:pPr>
            <a:endParaRPr/>
          </a:p>
        </p:txBody>
      </p:sp>
      <p:sp>
        <p:nvSpPr>
          <p:cNvPr id="510" name="Body Level One…"/>
          <p:cNvSpPr txBox="1">
            <a:spLocks noGrp="1"/>
          </p:cNvSpPr>
          <p:nvPr>
            <p:ph type="body" sz="quarter" idx="1" hasCustomPrompt="1"/>
          </p:nvPr>
        </p:nvSpPr>
        <p:spPr>
          <a:xfrm>
            <a:off x="1327745" y="1531721"/>
            <a:ext cx="2921000" cy="215446"/>
          </a:xfrm>
          <a:prstGeom prst="rect">
            <a:avLst/>
          </a:prstGeom>
        </p:spPr>
        <p:txBody>
          <a:bodyPr/>
          <a:lstStyle>
            <a:lvl1pPr>
              <a:defRPr sz="1400">
                <a:latin typeface="Avenir"/>
                <a:ea typeface="Avenir"/>
                <a:cs typeface="Avenir"/>
                <a:sym typeface="Avenir Black"/>
              </a:defRPr>
            </a:lvl1pPr>
            <a:lvl2pPr>
              <a:defRPr sz="1400">
                <a:latin typeface="Avenir"/>
                <a:ea typeface="Avenir"/>
                <a:cs typeface="Avenir"/>
                <a:sym typeface="Avenir Black"/>
              </a:defRPr>
            </a:lvl2pPr>
            <a:lvl3pPr>
              <a:defRPr sz="1400">
                <a:latin typeface="Avenir"/>
                <a:ea typeface="Avenir"/>
                <a:cs typeface="Avenir"/>
                <a:sym typeface="Avenir Black"/>
              </a:defRPr>
            </a:lvl3pPr>
            <a:lvl4pPr>
              <a:defRPr sz="1400">
                <a:latin typeface="Avenir"/>
                <a:ea typeface="Avenir"/>
                <a:cs typeface="Avenir"/>
                <a:sym typeface="Avenir Black"/>
              </a:defRPr>
            </a:lvl4pPr>
            <a:lvl5pPr>
              <a:defRPr sz="1400">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511" name="Text Placeholder 6"/>
          <p:cNvSpPr>
            <a:spLocks noGrp="1"/>
          </p:cNvSpPr>
          <p:nvPr>
            <p:ph type="body" sz="quarter" idx="21"/>
          </p:nvPr>
        </p:nvSpPr>
        <p:spPr>
          <a:xfrm>
            <a:off x="1327745" y="1825423"/>
            <a:ext cx="2921000" cy="195714"/>
          </a:xfrm>
          <a:prstGeom prst="rect">
            <a:avLst/>
          </a:prstGeom>
        </p:spPr>
        <p:txBody>
          <a:bodyPr/>
          <a:lstStyle/>
          <a:p>
            <a:pPr>
              <a:defRPr sz="1400">
                <a:solidFill>
                  <a:srgbClr val="000000"/>
                </a:solidFill>
              </a:defRPr>
            </a:pPr>
            <a:endParaRPr/>
          </a:p>
        </p:txBody>
      </p:sp>
      <p:sp>
        <p:nvSpPr>
          <p:cNvPr id="512" name="Text Placeholder 6"/>
          <p:cNvSpPr>
            <a:spLocks noGrp="1"/>
          </p:cNvSpPr>
          <p:nvPr>
            <p:ph type="body" sz="quarter" idx="22"/>
          </p:nvPr>
        </p:nvSpPr>
        <p:spPr>
          <a:xfrm>
            <a:off x="1327745" y="2392583"/>
            <a:ext cx="2921000" cy="195714"/>
          </a:xfrm>
          <a:prstGeom prst="rect">
            <a:avLst/>
          </a:prstGeom>
        </p:spPr>
        <p:txBody>
          <a:bodyPr/>
          <a:lstStyle/>
          <a:p>
            <a:pPr>
              <a:defRPr sz="1400">
                <a:solidFill>
                  <a:srgbClr val="000000"/>
                </a:solidFill>
              </a:defRPr>
            </a:pPr>
            <a:endParaRPr/>
          </a:p>
        </p:txBody>
      </p:sp>
      <p:sp>
        <p:nvSpPr>
          <p:cNvPr id="513" name="Text Placeholder 6"/>
          <p:cNvSpPr>
            <a:spLocks noGrp="1"/>
          </p:cNvSpPr>
          <p:nvPr>
            <p:ph type="body" sz="quarter" idx="23"/>
          </p:nvPr>
        </p:nvSpPr>
        <p:spPr>
          <a:xfrm>
            <a:off x="1327745" y="2971318"/>
            <a:ext cx="2921000" cy="195714"/>
          </a:xfrm>
          <a:prstGeom prst="rect">
            <a:avLst/>
          </a:prstGeom>
        </p:spPr>
        <p:txBody>
          <a:bodyPr/>
          <a:lstStyle/>
          <a:p>
            <a:pPr>
              <a:defRPr sz="1400">
                <a:solidFill>
                  <a:srgbClr val="000000"/>
                </a:solidFill>
              </a:defRPr>
            </a:pPr>
            <a:endParaRPr/>
          </a:p>
        </p:txBody>
      </p:sp>
      <p:sp>
        <p:nvSpPr>
          <p:cNvPr id="514" name="Text Placeholder 6"/>
          <p:cNvSpPr>
            <a:spLocks noGrp="1"/>
          </p:cNvSpPr>
          <p:nvPr>
            <p:ph type="body" sz="quarter" idx="24"/>
          </p:nvPr>
        </p:nvSpPr>
        <p:spPr>
          <a:xfrm>
            <a:off x="1327745" y="3538477"/>
            <a:ext cx="2921000" cy="195714"/>
          </a:xfrm>
          <a:prstGeom prst="rect">
            <a:avLst/>
          </a:prstGeom>
        </p:spPr>
        <p:txBody>
          <a:bodyPr/>
          <a:lstStyle/>
          <a:p>
            <a:pPr>
              <a:defRPr sz="1400">
                <a:solidFill>
                  <a:srgbClr val="000000"/>
                </a:solidFill>
              </a:defRPr>
            </a:pPr>
            <a:endParaRPr/>
          </a:p>
        </p:txBody>
      </p:sp>
      <p:sp>
        <p:nvSpPr>
          <p:cNvPr id="515" name="Picture Placeholder 4"/>
          <p:cNvSpPr>
            <a:spLocks noGrp="1"/>
          </p:cNvSpPr>
          <p:nvPr>
            <p:ph type="pic" sz="quarter" idx="25"/>
          </p:nvPr>
        </p:nvSpPr>
        <p:spPr>
          <a:xfrm>
            <a:off x="468314" y="1531721"/>
            <a:ext cx="460377" cy="461964"/>
          </a:xfrm>
          <a:prstGeom prst="rect">
            <a:avLst/>
          </a:prstGeom>
        </p:spPr>
        <p:txBody>
          <a:bodyPr lIns="91439" tIns="45719" rIns="91439" bIns="45719">
            <a:noAutofit/>
          </a:bodyPr>
          <a:lstStyle/>
          <a:p>
            <a:endParaRPr/>
          </a:p>
        </p:txBody>
      </p:sp>
      <p:sp>
        <p:nvSpPr>
          <p:cNvPr id="516"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Hero Image Only">
    <p:bg>
      <p:bgPr>
        <a:solidFill>
          <a:srgbClr val="FFFFFF"/>
        </a:solidFill>
        <a:effectLst/>
      </p:bgPr>
    </p:bg>
    <p:spTree>
      <p:nvGrpSpPr>
        <p:cNvPr id="1" name=""/>
        <p:cNvGrpSpPr/>
        <p:nvPr/>
      </p:nvGrpSpPr>
      <p:grpSpPr>
        <a:xfrm>
          <a:off x="0" y="0"/>
          <a:ext cx="0" cy="0"/>
          <a:chOff x="0" y="0"/>
          <a:chExt cx="0" cy="0"/>
        </a:xfrm>
      </p:grpSpPr>
      <p:pic>
        <p:nvPicPr>
          <p:cNvPr id="523"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24"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525" name="Picture Placeholder 5"/>
          <p:cNvSpPr>
            <a:spLocks noGrp="1"/>
          </p:cNvSpPr>
          <p:nvPr>
            <p:ph type="pic" idx="21"/>
          </p:nvPr>
        </p:nvSpPr>
        <p:spPr>
          <a:xfrm>
            <a:off x="0" y="-3"/>
            <a:ext cx="9144000" cy="5143505"/>
          </a:xfrm>
          <a:prstGeom prst="rect">
            <a:avLst/>
          </a:prstGeom>
        </p:spPr>
        <p:txBody>
          <a:bodyPr lIns="91439" tIns="45719" rIns="91439" bIns="45719">
            <a:noAutofit/>
          </a:bodyPr>
          <a:lstStyle/>
          <a:p>
            <a:endParaRPr/>
          </a:p>
        </p:txBody>
      </p:sp>
      <p:sp>
        <p:nvSpPr>
          <p:cNvPr id="526"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Empty">
    <p:bg>
      <p:bgPr>
        <a:solidFill>
          <a:srgbClr val="FFFFFF"/>
        </a:solidFill>
        <a:effectLst/>
      </p:bgPr>
    </p:bg>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Laptop Crop">
    <p:bg>
      <p:bgPr>
        <a:solidFill>
          <a:srgbClr val="FFFFFF"/>
        </a:solidFill>
        <a:effectLst/>
      </p:bgPr>
    </p:bg>
    <p:spTree>
      <p:nvGrpSpPr>
        <p:cNvPr id="1" name=""/>
        <p:cNvGrpSpPr/>
        <p:nvPr/>
      </p:nvGrpSpPr>
      <p:grpSpPr>
        <a:xfrm>
          <a:off x="0" y="0"/>
          <a:ext cx="0" cy="0"/>
          <a:chOff x="0" y="0"/>
          <a:chExt cx="0" cy="0"/>
        </a:xfrm>
      </p:grpSpPr>
      <p:pic>
        <p:nvPicPr>
          <p:cNvPr id="540"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41"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pic>
        <p:nvPicPr>
          <p:cNvPr id="542" name="Picture 3" descr="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75813" y="1153635"/>
            <a:ext cx="9997226" cy="3989866"/>
          </a:xfrm>
          <a:prstGeom prst="rect">
            <a:avLst/>
          </a:prstGeom>
          <a:ln w="12700">
            <a:miter lim="400000"/>
          </a:ln>
        </p:spPr>
      </p:pic>
      <p:sp>
        <p:nvSpPr>
          <p:cNvPr id="543" name="Headline"/>
          <p:cNvSpPr txBox="1">
            <a:spLocks noGrp="1"/>
          </p:cNvSpPr>
          <p:nvPr>
            <p:ph type="title" hasCustomPrompt="1"/>
          </p:nvPr>
        </p:nvSpPr>
        <p:spPr>
          <a:xfrm>
            <a:off x="468312" y="473087"/>
            <a:ext cx="8193087" cy="522276"/>
          </a:xfrm>
          <a:prstGeom prst="rect">
            <a:avLst/>
          </a:prstGeom>
        </p:spPr>
        <p:txBody>
          <a:bodyPr anchor="t"/>
          <a:lstStyle>
            <a:lvl1pPr>
              <a:defRPr sz="2000">
                <a:solidFill>
                  <a:schemeClr val="accent4"/>
                </a:solidFill>
              </a:defRPr>
            </a:lvl1pPr>
          </a:lstStyle>
          <a:p>
            <a:r>
              <a:t>Headline</a:t>
            </a:r>
          </a:p>
        </p:txBody>
      </p:sp>
      <p:sp>
        <p:nvSpPr>
          <p:cNvPr id="544" name="Picture Placeholder 2"/>
          <p:cNvSpPr>
            <a:spLocks noGrp="1"/>
          </p:cNvSpPr>
          <p:nvPr>
            <p:ph type="pic" idx="21"/>
          </p:nvPr>
        </p:nvSpPr>
        <p:spPr>
          <a:xfrm>
            <a:off x="357829" y="1659651"/>
            <a:ext cx="8428342" cy="3486805"/>
          </a:xfrm>
          <a:prstGeom prst="rect">
            <a:avLst/>
          </a:prstGeom>
        </p:spPr>
        <p:txBody>
          <a:bodyPr lIns="91439" tIns="45719" rIns="91439" bIns="45719">
            <a:noAutofit/>
          </a:bodyPr>
          <a:lstStyle/>
          <a:p>
            <a:endParaRPr/>
          </a:p>
        </p:txBody>
      </p:sp>
      <p:sp>
        <p:nvSpPr>
          <p:cNvPr id="545"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Intro_Purple">
    <p:bg>
      <p:bgPr>
        <a:solidFill>
          <a:schemeClr val="accent4"/>
        </a:solidFill>
        <a:effectLst/>
      </p:bgPr>
    </p:bg>
    <p:spTree>
      <p:nvGrpSpPr>
        <p:cNvPr id="1" name=""/>
        <p:cNvGrpSpPr/>
        <p:nvPr/>
      </p:nvGrpSpPr>
      <p:grpSpPr>
        <a:xfrm>
          <a:off x="0" y="0"/>
          <a:ext cx="0" cy="0"/>
          <a:chOff x="0" y="0"/>
          <a:chExt cx="0" cy="0"/>
        </a:xfrm>
      </p:grpSpPr>
      <p:pic>
        <p:nvPicPr>
          <p:cNvPr id="44"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45"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46" name="Headline"/>
          <p:cNvSpPr txBox="1">
            <a:spLocks noGrp="1"/>
          </p:cNvSpPr>
          <p:nvPr>
            <p:ph type="title" hasCustomPrompt="1"/>
          </p:nvPr>
        </p:nvSpPr>
        <p:spPr>
          <a:xfrm>
            <a:off x="468314" y="465137"/>
            <a:ext cx="3976686" cy="445277"/>
          </a:xfrm>
          <a:prstGeom prst="rect">
            <a:avLst/>
          </a:prstGeom>
        </p:spPr>
        <p:txBody>
          <a:bodyPr anchor="t"/>
          <a:lstStyle>
            <a:lvl1pPr>
              <a:defRPr sz="2000"/>
            </a:lvl1pPr>
          </a:lstStyle>
          <a:p>
            <a:r>
              <a:t>Headline</a:t>
            </a:r>
          </a:p>
        </p:txBody>
      </p:sp>
      <p:sp>
        <p:nvSpPr>
          <p:cNvPr id="47" name="Body Level One…"/>
          <p:cNvSpPr txBox="1">
            <a:spLocks noGrp="1"/>
          </p:cNvSpPr>
          <p:nvPr>
            <p:ph type="body" sz="quarter" idx="1"/>
          </p:nvPr>
        </p:nvSpPr>
        <p:spPr>
          <a:xfrm>
            <a:off x="5541936" y="1546225"/>
            <a:ext cx="2921000" cy="445274"/>
          </a:xfrm>
          <a:prstGeom prst="rect">
            <a:avLst/>
          </a:prstGeom>
        </p:spPr>
        <p:txBody>
          <a:bodyPr/>
          <a:lstStyle>
            <a:lvl1pPr>
              <a:defRPr sz="1200"/>
            </a:lvl1pPr>
            <a:lvl2pPr>
              <a:defRPr sz="1200"/>
            </a:lvl2pPr>
            <a:lvl3pPr>
              <a:defRPr sz="1200"/>
            </a:lvl3pPr>
            <a:lvl4pPr>
              <a:defRPr sz="1200"/>
            </a:lvl4pPr>
            <a:lvl5pPr>
              <a:defRPr sz="1200"/>
            </a:lvl5pPr>
          </a:lstStyle>
          <a:p>
            <a:r>
              <a:t>Body Level One</a:t>
            </a:r>
          </a:p>
          <a:p>
            <a:pPr lvl="1"/>
            <a:r>
              <a:t>Body Level Two</a:t>
            </a:r>
          </a:p>
          <a:p>
            <a:pPr lvl="2"/>
            <a:r>
              <a:t>Body Level Three</a:t>
            </a:r>
          </a:p>
          <a:p>
            <a:pPr lvl="3"/>
            <a:r>
              <a:t>Body Level Four</a:t>
            </a:r>
          </a:p>
          <a:p>
            <a:pPr lvl="4"/>
            <a:r>
              <a:t>Body Level Five</a:t>
            </a:r>
          </a:p>
        </p:txBody>
      </p:sp>
      <p:sp>
        <p:nvSpPr>
          <p:cNvPr id="48" name="Text Placeholder 2"/>
          <p:cNvSpPr>
            <a:spLocks noGrp="1"/>
          </p:cNvSpPr>
          <p:nvPr>
            <p:ph type="body" sz="quarter" idx="21" hasCustomPrompt="1"/>
          </p:nvPr>
        </p:nvSpPr>
        <p:spPr>
          <a:xfrm>
            <a:off x="4698997" y="463715"/>
            <a:ext cx="3763938" cy="445274"/>
          </a:xfrm>
          <a:prstGeom prst="rect">
            <a:avLst/>
          </a:prstGeom>
        </p:spPr>
        <p:txBody>
          <a:bodyPr/>
          <a:lstStyle>
            <a:lvl1pPr>
              <a:defRPr sz="2000">
                <a:latin typeface="Avenir"/>
                <a:ea typeface="Avenir"/>
                <a:cs typeface="Avenir"/>
                <a:sym typeface="Avenir Black"/>
              </a:defRPr>
            </a:lvl1pPr>
          </a:lstStyle>
          <a:p>
            <a:r>
              <a:t>Headline</a:t>
            </a:r>
          </a:p>
        </p:txBody>
      </p:sp>
      <p:sp>
        <p:nvSpPr>
          <p:cNvPr id="49" name="Text Placeholder 6"/>
          <p:cNvSpPr>
            <a:spLocks noGrp="1"/>
          </p:cNvSpPr>
          <p:nvPr>
            <p:ph type="body" sz="quarter" idx="22"/>
          </p:nvPr>
        </p:nvSpPr>
        <p:spPr>
          <a:xfrm>
            <a:off x="5541936" y="2793999"/>
            <a:ext cx="2921000" cy="500936"/>
          </a:xfrm>
          <a:prstGeom prst="rect">
            <a:avLst/>
          </a:prstGeom>
        </p:spPr>
        <p:txBody>
          <a:bodyPr/>
          <a:lstStyle/>
          <a:p>
            <a:pPr>
              <a:defRPr sz="1400">
                <a:solidFill>
                  <a:srgbClr val="000000"/>
                </a:solidFill>
              </a:defRPr>
            </a:pPr>
            <a:endParaRPr/>
          </a:p>
        </p:txBody>
      </p:sp>
      <p:sp>
        <p:nvSpPr>
          <p:cNvPr id="50" name="Text Placeholder 6"/>
          <p:cNvSpPr>
            <a:spLocks noGrp="1"/>
          </p:cNvSpPr>
          <p:nvPr>
            <p:ph type="body" sz="quarter" idx="23"/>
          </p:nvPr>
        </p:nvSpPr>
        <p:spPr>
          <a:xfrm>
            <a:off x="1327745" y="1546224"/>
            <a:ext cx="2921000" cy="445275"/>
          </a:xfrm>
          <a:prstGeom prst="rect">
            <a:avLst/>
          </a:prstGeom>
        </p:spPr>
        <p:txBody>
          <a:bodyPr/>
          <a:lstStyle/>
          <a:p>
            <a:pPr>
              <a:defRPr sz="1400">
                <a:solidFill>
                  <a:srgbClr val="000000"/>
                </a:solidFill>
              </a:defRPr>
            </a:pPr>
            <a:endParaRPr/>
          </a:p>
        </p:txBody>
      </p:sp>
      <p:sp>
        <p:nvSpPr>
          <p:cNvPr id="51" name="Text Placeholder 6"/>
          <p:cNvSpPr>
            <a:spLocks noGrp="1"/>
          </p:cNvSpPr>
          <p:nvPr>
            <p:ph type="body" sz="quarter" idx="24"/>
          </p:nvPr>
        </p:nvSpPr>
        <p:spPr>
          <a:xfrm>
            <a:off x="1327745" y="2793999"/>
            <a:ext cx="2921000" cy="500936"/>
          </a:xfrm>
          <a:prstGeom prst="rect">
            <a:avLst/>
          </a:prstGeom>
        </p:spPr>
        <p:txBody>
          <a:bodyPr/>
          <a:lstStyle/>
          <a:p>
            <a:pPr>
              <a:defRPr sz="1400">
                <a:solidFill>
                  <a:srgbClr val="000000"/>
                </a:solidFill>
              </a:defRPr>
            </a:pPr>
            <a:endParaRPr/>
          </a:p>
        </p:txBody>
      </p:sp>
      <p:sp>
        <p:nvSpPr>
          <p:cNvPr id="52" name="Text Placeholder 6"/>
          <p:cNvSpPr>
            <a:spLocks noGrp="1"/>
          </p:cNvSpPr>
          <p:nvPr>
            <p:ph type="body" sz="quarter" idx="25" hasCustomPrompt="1"/>
          </p:nvPr>
        </p:nvSpPr>
        <p:spPr>
          <a:xfrm>
            <a:off x="5541936" y="1287249"/>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53" name="Text Placeholder 6"/>
          <p:cNvSpPr>
            <a:spLocks noGrp="1"/>
          </p:cNvSpPr>
          <p:nvPr>
            <p:ph type="body" sz="quarter" idx="26" hasCustomPrompt="1"/>
          </p:nvPr>
        </p:nvSpPr>
        <p:spPr>
          <a:xfrm>
            <a:off x="1327745" y="1287249"/>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54" name="Text Placeholder 6"/>
          <p:cNvSpPr>
            <a:spLocks noGrp="1"/>
          </p:cNvSpPr>
          <p:nvPr>
            <p:ph type="body" sz="quarter" idx="27" hasCustomPrompt="1"/>
          </p:nvPr>
        </p:nvSpPr>
        <p:spPr>
          <a:xfrm>
            <a:off x="5541936" y="2526831"/>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55" name="Text Placeholder 6"/>
          <p:cNvSpPr>
            <a:spLocks noGrp="1"/>
          </p:cNvSpPr>
          <p:nvPr>
            <p:ph type="body" sz="quarter" idx="28" hasCustomPrompt="1"/>
          </p:nvPr>
        </p:nvSpPr>
        <p:spPr>
          <a:xfrm>
            <a:off x="1327745" y="2526831"/>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56" name="Picture Placeholder 4"/>
          <p:cNvSpPr>
            <a:spLocks noGrp="1"/>
          </p:cNvSpPr>
          <p:nvPr>
            <p:ph type="pic" sz="quarter" idx="29"/>
          </p:nvPr>
        </p:nvSpPr>
        <p:spPr>
          <a:xfrm>
            <a:off x="4741862" y="1287249"/>
            <a:ext cx="460377" cy="461964"/>
          </a:xfrm>
          <a:prstGeom prst="rect">
            <a:avLst/>
          </a:prstGeom>
        </p:spPr>
        <p:txBody>
          <a:bodyPr lIns="91439" tIns="45719" rIns="91439" bIns="45719">
            <a:noAutofit/>
          </a:bodyPr>
          <a:lstStyle/>
          <a:p>
            <a:endParaRPr/>
          </a:p>
        </p:txBody>
      </p:sp>
      <p:sp>
        <p:nvSpPr>
          <p:cNvPr id="57" name="Picture Placeholder 4"/>
          <p:cNvSpPr>
            <a:spLocks noGrp="1"/>
          </p:cNvSpPr>
          <p:nvPr>
            <p:ph type="pic" sz="quarter" idx="30"/>
          </p:nvPr>
        </p:nvSpPr>
        <p:spPr>
          <a:xfrm>
            <a:off x="4741862" y="2526831"/>
            <a:ext cx="460377" cy="461964"/>
          </a:xfrm>
          <a:prstGeom prst="rect">
            <a:avLst/>
          </a:prstGeom>
        </p:spPr>
        <p:txBody>
          <a:bodyPr lIns="91439" tIns="45719" rIns="91439" bIns="45719">
            <a:noAutofit/>
          </a:bodyPr>
          <a:lstStyle/>
          <a:p>
            <a:endParaRPr/>
          </a:p>
        </p:txBody>
      </p:sp>
      <p:sp>
        <p:nvSpPr>
          <p:cNvPr id="58" name="Picture Placeholder 4"/>
          <p:cNvSpPr>
            <a:spLocks noGrp="1"/>
          </p:cNvSpPr>
          <p:nvPr>
            <p:ph type="pic" sz="quarter" idx="31"/>
          </p:nvPr>
        </p:nvSpPr>
        <p:spPr>
          <a:xfrm>
            <a:off x="468314" y="1287249"/>
            <a:ext cx="460377" cy="461964"/>
          </a:xfrm>
          <a:prstGeom prst="rect">
            <a:avLst/>
          </a:prstGeom>
        </p:spPr>
        <p:txBody>
          <a:bodyPr lIns="91439" tIns="45719" rIns="91439" bIns="45719">
            <a:noAutofit/>
          </a:bodyPr>
          <a:lstStyle/>
          <a:p>
            <a:endParaRPr/>
          </a:p>
        </p:txBody>
      </p:sp>
      <p:sp>
        <p:nvSpPr>
          <p:cNvPr id="59" name="Picture Placeholder 4"/>
          <p:cNvSpPr>
            <a:spLocks noGrp="1"/>
          </p:cNvSpPr>
          <p:nvPr>
            <p:ph type="pic" sz="quarter" idx="32"/>
          </p:nvPr>
        </p:nvSpPr>
        <p:spPr>
          <a:xfrm>
            <a:off x="468314" y="2526831"/>
            <a:ext cx="460377" cy="461964"/>
          </a:xfrm>
          <a:prstGeom prst="rect">
            <a:avLst/>
          </a:prstGeom>
        </p:spPr>
        <p:txBody>
          <a:bodyPr lIns="91439" tIns="45719" rIns="91439" bIns="45719">
            <a:noAutofit/>
          </a:bodyPr>
          <a:lstStyle/>
          <a:p>
            <a:endParaRPr/>
          </a:p>
        </p:txBody>
      </p:sp>
      <p:sp>
        <p:nvSpPr>
          <p:cNvPr id="60" name="Picture Placeholder 4"/>
          <p:cNvSpPr>
            <a:spLocks noGrp="1"/>
          </p:cNvSpPr>
          <p:nvPr>
            <p:ph type="pic" sz="quarter" idx="33"/>
          </p:nvPr>
        </p:nvSpPr>
        <p:spPr>
          <a:xfrm>
            <a:off x="468314" y="3726043"/>
            <a:ext cx="460377" cy="461964"/>
          </a:xfrm>
          <a:prstGeom prst="rect">
            <a:avLst/>
          </a:prstGeom>
        </p:spPr>
        <p:txBody>
          <a:bodyPr lIns="91439" tIns="45719" rIns="91439" bIns="45719">
            <a:noAutofit/>
          </a:bodyPr>
          <a:lstStyle/>
          <a:p>
            <a:endParaRPr/>
          </a:p>
        </p:txBody>
      </p:sp>
      <p:sp>
        <p:nvSpPr>
          <p:cNvPr id="61" name="Text Placeholder 6"/>
          <p:cNvSpPr>
            <a:spLocks noGrp="1"/>
          </p:cNvSpPr>
          <p:nvPr>
            <p:ph type="body" sz="quarter" idx="34"/>
          </p:nvPr>
        </p:nvSpPr>
        <p:spPr>
          <a:xfrm>
            <a:off x="5541936" y="3993214"/>
            <a:ext cx="2921000" cy="500935"/>
          </a:xfrm>
          <a:prstGeom prst="rect">
            <a:avLst/>
          </a:prstGeom>
        </p:spPr>
        <p:txBody>
          <a:bodyPr/>
          <a:lstStyle/>
          <a:p>
            <a:pPr>
              <a:defRPr sz="1400">
                <a:solidFill>
                  <a:srgbClr val="000000"/>
                </a:solidFill>
              </a:defRPr>
            </a:pPr>
            <a:endParaRPr/>
          </a:p>
        </p:txBody>
      </p:sp>
      <p:sp>
        <p:nvSpPr>
          <p:cNvPr id="62" name="Text Placeholder 6"/>
          <p:cNvSpPr>
            <a:spLocks noGrp="1"/>
          </p:cNvSpPr>
          <p:nvPr>
            <p:ph type="body" sz="quarter" idx="35"/>
          </p:nvPr>
        </p:nvSpPr>
        <p:spPr>
          <a:xfrm>
            <a:off x="1327745" y="3993214"/>
            <a:ext cx="2921000" cy="500935"/>
          </a:xfrm>
          <a:prstGeom prst="rect">
            <a:avLst/>
          </a:prstGeom>
        </p:spPr>
        <p:txBody>
          <a:bodyPr/>
          <a:lstStyle/>
          <a:p>
            <a:pPr>
              <a:defRPr sz="1400">
                <a:solidFill>
                  <a:srgbClr val="000000"/>
                </a:solidFill>
              </a:defRPr>
            </a:pPr>
            <a:endParaRPr/>
          </a:p>
        </p:txBody>
      </p:sp>
      <p:sp>
        <p:nvSpPr>
          <p:cNvPr id="63" name="Text Placeholder 6"/>
          <p:cNvSpPr>
            <a:spLocks noGrp="1"/>
          </p:cNvSpPr>
          <p:nvPr>
            <p:ph type="body" sz="quarter" idx="36" hasCustomPrompt="1"/>
          </p:nvPr>
        </p:nvSpPr>
        <p:spPr>
          <a:xfrm>
            <a:off x="5541936" y="3726043"/>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64" name="Text Placeholder 6"/>
          <p:cNvSpPr>
            <a:spLocks noGrp="1"/>
          </p:cNvSpPr>
          <p:nvPr>
            <p:ph type="body" sz="quarter" idx="37" hasCustomPrompt="1"/>
          </p:nvPr>
        </p:nvSpPr>
        <p:spPr>
          <a:xfrm>
            <a:off x="1327745" y="3726043"/>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65" name="Picture Placeholder 4"/>
          <p:cNvSpPr>
            <a:spLocks noGrp="1"/>
          </p:cNvSpPr>
          <p:nvPr>
            <p:ph type="pic" sz="quarter" idx="38"/>
          </p:nvPr>
        </p:nvSpPr>
        <p:spPr>
          <a:xfrm>
            <a:off x="4741862" y="3726043"/>
            <a:ext cx="460377" cy="461964"/>
          </a:xfrm>
          <a:prstGeom prst="rect">
            <a:avLst/>
          </a:prstGeom>
        </p:spPr>
        <p:txBody>
          <a:bodyPr lIns="91439" tIns="45719" rIns="91439" bIns="45719">
            <a:noAutofit/>
          </a:bodyPr>
          <a:lstStyle/>
          <a:p>
            <a:endParaRPr/>
          </a:p>
        </p:txBody>
      </p:sp>
      <p:sp>
        <p:nvSpPr>
          <p:cNvPr id="66"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Empty Image Top Headline">
    <p:bg>
      <p:bgPr>
        <a:solidFill>
          <a:srgbClr val="FFFFFF"/>
        </a:solidFill>
        <a:effectLst/>
      </p:bgPr>
    </p:bg>
    <p:spTree>
      <p:nvGrpSpPr>
        <p:cNvPr id="1" name=""/>
        <p:cNvGrpSpPr/>
        <p:nvPr/>
      </p:nvGrpSpPr>
      <p:grpSpPr>
        <a:xfrm>
          <a:off x="0" y="0"/>
          <a:ext cx="0" cy="0"/>
          <a:chOff x="0" y="0"/>
          <a:chExt cx="0" cy="0"/>
        </a:xfrm>
      </p:grpSpPr>
      <p:pic>
        <p:nvPicPr>
          <p:cNvPr id="552"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53"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554" name="Picture Placeholder 5"/>
          <p:cNvSpPr>
            <a:spLocks noGrp="1"/>
          </p:cNvSpPr>
          <p:nvPr>
            <p:ph type="pic" idx="21"/>
          </p:nvPr>
        </p:nvSpPr>
        <p:spPr>
          <a:xfrm>
            <a:off x="0" y="-3"/>
            <a:ext cx="9144000" cy="5143505"/>
          </a:xfrm>
          <a:prstGeom prst="rect">
            <a:avLst/>
          </a:prstGeom>
        </p:spPr>
        <p:txBody>
          <a:bodyPr lIns="91439" tIns="45719" rIns="91439" bIns="45719">
            <a:noAutofit/>
          </a:bodyPr>
          <a:lstStyle/>
          <a:p>
            <a:endParaRPr dirty="0"/>
          </a:p>
        </p:txBody>
      </p:sp>
      <p:sp>
        <p:nvSpPr>
          <p:cNvPr id="555" name="Headline"/>
          <p:cNvSpPr txBox="1">
            <a:spLocks noGrp="1"/>
          </p:cNvSpPr>
          <p:nvPr>
            <p:ph type="title" hasCustomPrompt="1"/>
          </p:nvPr>
        </p:nvSpPr>
        <p:spPr>
          <a:xfrm>
            <a:off x="476780" y="478283"/>
            <a:ext cx="6076421" cy="426975"/>
          </a:xfrm>
          <a:prstGeom prst="rect">
            <a:avLst/>
          </a:prstGeom>
        </p:spPr>
        <p:txBody>
          <a:bodyPr anchor="t"/>
          <a:lstStyle>
            <a:lvl1pPr>
              <a:defRPr sz="2800">
                <a:solidFill>
                  <a:srgbClr val="000000"/>
                </a:solidFill>
              </a:defRPr>
            </a:lvl1pPr>
          </a:lstStyle>
          <a:p>
            <a:r>
              <a:t>Headline</a:t>
            </a:r>
          </a:p>
        </p:txBody>
      </p:sp>
      <p:sp>
        <p:nvSpPr>
          <p:cNvPr id="556"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solidFill>
                  <a:srgbClr val="000000"/>
                </a:solidFill>
              </a:defRPr>
            </a:lvl1pPr>
            <a:lvl2pPr>
              <a:defRPr sz="1200">
                <a:solidFill>
                  <a:srgbClr val="000000"/>
                </a:solidFill>
              </a:defRPr>
            </a:lvl2pPr>
            <a:lvl3pPr>
              <a:defRPr sz="1200">
                <a:solidFill>
                  <a:srgbClr val="000000"/>
                </a:solidFill>
              </a:defRPr>
            </a:lvl3pPr>
            <a:lvl4pPr>
              <a:defRPr sz="1200">
                <a:solidFill>
                  <a:srgbClr val="000000"/>
                </a:solidFill>
              </a:defRPr>
            </a:lvl4pPr>
            <a:lvl5pPr>
              <a:defRPr sz="1200">
                <a:solidFill>
                  <a:srgbClr val="000000"/>
                </a:solidFill>
              </a:defRPr>
            </a:lvl5pPr>
          </a:lstStyle>
          <a:p>
            <a:r>
              <a:t>Supporting copy here</a:t>
            </a:r>
          </a:p>
          <a:p>
            <a:pPr lvl="1"/>
            <a:endParaRPr/>
          </a:p>
          <a:p>
            <a:pPr lvl="2"/>
            <a:endParaRPr/>
          </a:p>
          <a:p>
            <a:pPr lvl="3"/>
            <a:endParaRPr/>
          </a:p>
          <a:p>
            <a:pPr lvl="4"/>
            <a:endParaRPr/>
          </a:p>
        </p:txBody>
      </p:sp>
      <p:sp>
        <p:nvSpPr>
          <p:cNvPr id="557" name="Text Placeholder 6"/>
          <p:cNvSpPr>
            <a:spLocks noGrp="1"/>
          </p:cNvSpPr>
          <p:nvPr>
            <p:ph type="body" sz="quarter" idx="22" hasCustomPrompt="1"/>
          </p:nvPr>
        </p:nvSpPr>
        <p:spPr>
          <a:xfrm>
            <a:off x="476778" y="1948332"/>
            <a:ext cx="2921001" cy="246356"/>
          </a:xfrm>
          <a:prstGeom prst="rect">
            <a:avLst/>
          </a:prstGeom>
        </p:spPr>
        <p:txBody>
          <a:bodyPr/>
          <a:lstStyle>
            <a:lvl1pPr defTabSz="274320">
              <a:spcBef>
                <a:spcPts val="400"/>
              </a:spcBef>
              <a:defRPr sz="1400">
                <a:solidFill>
                  <a:srgbClr val="000000"/>
                </a:solidFill>
                <a:latin typeface="Avenir"/>
                <a:ea typeface="Avenir"/>
                <a:cs typeface="Avenir"/>
                <a:sym typeface="Avenir Black"/>
              </a:defRPr>
            </a:lvl1pPr>
          </a:lstStyle>
          <a:p>
            <a:r>
              <a:t>Headline here</a:t>
            </a:r>
          </a:p>
        </p:txBody>
      </p:sp>
      <p:sp>
        <p:nvSpPr>
          <p:cNvPr id="558" name="Text Placeholder 6"/>
          <p:cNvSpPr>
            <a:spLocks noGrp="1"/>
          </p:cNvSpPr>
          <p:nvPr>
            <p:ph type="body" sz="quarter" idx="23" hasCustomPrompt="1"/>
          </p:nvPr>
        </p:nvSpPr>
        <p:spPr>
          <a:xfrm>
            <a:off x="476778" y="3298854"/>
            <a:ext cx="2921001" cy="169337"/>
          </a:xfrm>
          <a:prstGeom prst="rect">
            <a:avLst/>
          </a:prstGeom>
        </p:spPr>
        <p:txBody>
          <a:bodyPr/>
          <a:lstStyle>
            <a:lvl1pPr defTabSz="270890">
              <a:spcBef>
                <a:spcPts val="300"/>
              </a:spcBef>
              <a:defRPr sz="900">
                <a:solidFill>
                  <a:srgbClr val="000000"/>
                </a:solidFill>
              </a:defRPr>
            </a:lvl1pPr>
          </a:lstStyle>
          <a:p>
            <a:r>
              <a:t>Supporting copy here</a:t>
            </a:r>
          </a:p>
        </p:txBody>
      </p:sp>
      <p:sp>
        <p:nvSpPr>
          <p:cNvPr id="559" name="Text Placeholder 6"/>
          <p:cNvSpPr>
            <a:spLocks noGrp="1"/>
          </p:cNvSpPr>
          <p:nvPr>
            <p:ph type="body" sz="quarter" idx="24" hasCustomPrompt="1"/>
          </p:nvPr>
        </p:nvSpPr>
        <p:spPr>
          <a:xfrm>
            <a:off x="476778" y="2935222"/>
            <a:ext cx="2921001" cy="251544"/>
          </a:xfrm>
          <a:prstGeom prst="rect">
            <a:avLst/>
          </a:prstGeom>
        </p:spPr>
        <p:txBody>
          <a:bodyPr/>
          <a:lstStyle>
            <a:lvl1pPr defTabSz="284606">
              <a:spcBef>
                <a:spcPts val="400"/>
              </a:spcBef>
              <a:defRPr sz="1400">
                <a:solidFill>
                  <a:srgbClr val="000000"/>
                </a:solidFill>
                <a:latin typeface="Avenir"/>
                <a:ea typeface="Avenir"/>
                <a:cs typeface="Avenir"/>
                <a:sym typeface="Avenir Black"/>
              </a:defRPr>
            </a:lvl1pPr>
          </a:lstStyle>
          <a:p>
            <a:r>
              <a:t>Headline here</a:t>
            </a:r>
          </a:p>
        </p:txBody>
      </p:sp>
      <p:sp>
        <p:nvSpPr>
          <p:cNvPr id="560"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Hero Image Top Headline Present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67"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68"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569" name="Rectangle 1"/>
          <p:cNvSpPr/>
          <p:nvPr/>
        </p:nvSpPr>
        <p:spPr>
          <a:xfrm>
            <a:off x="0" y="0"/>
            <a:ext cx="4445000" cy="5143500"/>
          </a:xfrm>
          <a:prstGeom prst="rect">
            <a:avLst/>
          </a:prstGeom>
          <a:gradFill>
            <a:gsLst>
              <a:gs pos="36000">
                <a:srgbClr val="000000">
                  <a:alpha val="70383"/>
                </a:srgbClr>
              </a:gs>
              <a:gs pos="100000">
                <a:srgbClr val="FFFFFF">
                  <a:alpha val="0"/>
                </a:srgbClr>
              </a:gs>
            </a:gsLst>
          </a:gra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sp>
        <p:nvSpPr>
          <p:cNvPr id="570"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571"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572"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573"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574"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575"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76"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Hero Image Top Headline Presenter Blac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83"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84"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585"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586"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587"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588"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589"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590"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91"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Hero Image Top Headline Presenter_Purp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98"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599"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600"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601"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602"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603"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604"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605"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06"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Hero Image Top Headline Lap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13"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14"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615" name="Rectangle 10"/>
          <p:cNvSpPr/>
          <p:nvPr/>
        </p:nvSpPr>
        <p:spPr>
          <a:xfrm>
            <a:off x="0" y="0"/>
            <a:ext cx="4445000" cy="5143500"/>
          </a:xfrm>
          <a:prstGeom prst="rect">
            <a:avLst/>
          </a:prstGeom>
          <a:gradFill>
            <a:gsLst>
              <a:gs pos="36000">
                <a:srgbClr val="000000">
                  <a:alpha val="70383"/>
                </a:srgbClr>
              </a:gs>
              <a:gs pos="100000">
                <a:srgbClr val="FFFFFF">
                  <a:alpha val="0"/>
                </a:srgbClr>
              </a:gs>
            </a:gsLst>
          </a:gra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sp>
        <p:nvSpPr>
          <p:cNvPr id="616" name="Rectangle 1"/>
          <p:cNvSpPr/>
          <p:nvPr/>
        </p:nvSpPr>
        <p:spPr>
          <a:xfrm>
            <a:off x="0" y="0"/>
            <a:ext cx="4445000" cy="5143500"/>
          </a:xfrm>
          <a:prstGeom prst="rect">
            <a:avLst/>
          </a:prstGeom>
          <a:gradFill>
            <a:gsLst>
              <a:gs pos="36000">
                <a:srgbClr val="000000">
                  <a:alpha val="30000"/>
                </a:srgbClr>
              </a:gs>
              <a:gs pos="100000">
                <a:srgbClr val="FFFFFF">
                  <a:alpha val="0"/>
                </a:srgbClr>
              </a:gs>
            </a:gsLst>
          </a:gra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sp>
        <p:nvSpPr>
          <p:cNvPr id="617"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618"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619"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620"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621"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622"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23"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Hero Image Top Headline Laptop_Gre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1" name="Rectangle 1"/>
          <p:cNvSpPr/>
          <p:nvPr/>
        </p:nvSpPr>
        <p:spPr>
          <a:xfrm>
            <a:off x="0" y="0"/>
            <a:ext cx="4445000" cy="5143500"/>
          </a:xfrm>
          <a:prstGeom prst="rect">
            <a:avLst/>
          </a:prstGeom>
          <a:gradFill>
            <a:gsLst>
              <a:gs pos="36000">
                <a:srgbClr val="000000">
                  <a:alpha val="30000"/>
                </a:srgbClr>
              </a:gs>
              <a:gs pos="100000">
                <a:srgbClr val="FFFFFF">
                  <a:alpha val="0"/>
                </a:srgbClr>
              </a:gs>
            </a:gsLst>
          </a:gra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sp>
        <p:nvSpPr>
          <p:cNvPr id="632"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633"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634"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635"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636"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637"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39"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 useBgFill="1">
        <p:nvSpPr>
          <p:cNvPr id="14" name="Rectangle 13">
            <a:extLst>
              <a:ext uri="{FF2B5EF4-FFF2-40B4-BE49-F238E27FC236}">
                <a16:creationId xmlns:a16="http://schemas.microsoft.com/office/drawing/2014/main" id="{C5EE5BD3-5876-75AC-8207-F83F7182DDA6}"/>
              </a:ext>
            </a:extLst>
          </p:cNvPr>
          <p:cNvSpPr/>
          <p:nvPr userDrawn="1"/>
        </p:nvSpPr>
        <p:spPr>
          <a:xfrm>
            <a:off x="3554017" y="4894317"/>
            <a:ext cx="2072521" cy="249183"/>
          </a:xfrm>
          <a:prstGeom prst="rect">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sp>
        <p:nvSpPr>
          <p:cNvPr id="2" name="Arrow">
            <a:extLst>
              <a:ext uri="{FF2B5EF4-FFF2-40B4-BE49-F238E27FC236}">
                <a16:creationId xmlns:a16="http://schemas.microsoft.com/office/drawing/2014/main" id="{B78B2E0B-F1D8-08DD-C226-A59C779D9C76}"/>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4"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Hero Image Top Headline Laptop Purp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46"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47"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648" name="Rectangle 1"/>
          <p:cNvSpPr/>
          <p:nvPr/>
        </p:nvSpPr>
        <p:spPr>
          <a:xfrm>
            <a:off x="0" y="0"/>
            <a:ext cx="4445000" cy="5143500"/>
          </a:xfrm>
          <a:prstGeom prst="rect">
            <a:avLst/>
          </a:prstGeom>
          <a:gradFill>
            <a:gsLst>
              <a:gs pos="36000">
                <a:srgbClr val="000000">
                  <a:alpha val="30000"/>
                </a:srgbClr>
              </a:gs>
              <a:gs pos="100000">
                <a:srgbClr val="FFFFFF">
                  <a:alpha val="0"/>
                </a:srgbClr>
              </a:gs>
            </a:gsLst>
          </a:gra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sp>
        <p:nvSpPr>
          <p:cNvPr id="649"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650"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651"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652"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653"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654"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55"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Hero Image Top Headline Cells_Colou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62"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63"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664" name="Rectangle 10"/>
          <p:cNvSpPr/>
          <p:nvPr/>
        </p:nvSpPr>
        <p:spPr>
          <a:xfrm>
            <a:off x="0" y="0"/>
            <a:ext cx="4445000" cy="5143500"/>
          </a:xfrm>
          <a:prstGeom prst="rect">
            <a:avLst/>
          </a:prstGeom>
          <a:gradFill>
            <a:gsLst>
              <a:gs pos="36000">
                <a:srgbClr val="000000">
                  <a:alpha val="70383"/>
                </a:srgbClr>
              </a:gs>
              <a:gs pos="100000">
                <a:srgbClr val="FFFFFF">
                  <a:alpha val="0"/>
                </a:srgbClr>
              </a:gs>
            </a:gsLst>
          </a:gra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sp>
        <p:nvSpPr>
          <p:cNvPr id="665"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666"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667"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668"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669"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670"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71"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Hero Image Top Headline Cells_Gre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78"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79"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680"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681"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682"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683"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684"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685"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86"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Hero Image Top Headline Cells_Purp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93" name="Picture 10" descr="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694"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695" name="Headline"/>
          <p:cNvSpPr txBox="1">
            <a:spLocks noGrp="1"/>
          </p:cNvSpPr>
          <p:nvPr>
            <p:ph type="title" hasCustomPrompt="1"/>
          </p:nvPr>
        </p:nvSpPr>
        <p:spPr>
          <a:xfrm>
            <a:off x="476780" y="478283"/>
            <a:ext cx="6076421" cy="426975"/>
          </a:xfrm>
          <a:prstGeom prst="rect">
            <a:avLst/>
          </a:prstGeom>
        </p:spPr>
        <p:txBody>
          <a:bodyPr anchor="t"/>
          <a:lstStyle>
            <a:lvl1pPr>
              <a:defRPr sz="2800"/>
            </a:lvl1pPr>
          </a:lstStyle>
          <a:p>
            <a:r>
              <a:t>Headline</a:t>
            </a:r>
          </a:p>
        </p:txBody>
      </p:sp>
      <p:sp>
        <p:nvSpPr>
          <p:cNvPr id="696" name="Body Level One…"/>
          <p:cNvSpPr txBox="1">
            <a:spLocks noGrp="1"/>
          </p:cNvSpPr>
          <p:nvPr>
            <p:ph type="body" sz="quarter" idx="1" hasCustomPrompt="1"/>
          </p:nvPr>
        </p:nvSpPr>
        <p:spPr>
          <a:xfrm>
            <a:off x="476780" y="2306775"/>
            <a:ext cx="2921000" cy="169336"/>
          </a:xfrm>
          <a:prstGeom prst="rect">
            <a:avLst/>
          </a:prstGeom>
        </p:spPr>
        <p:txBody>
          <a:bodyPr/>
          <a:lstStyle>
            <a:lvl1pPr>
              <a:defRPr sz="1200"/>
            </a:lvl1pPr>
            <a:lvl2pPr>
              <a:defRPr sz="1200"/>
            </a:lvl2pPr>
            <a:lvl3pPr>
              <a:defRPr sz="1200"/>
            </a:lvl3pPr>
            <a:lvl4pPr>
              <a:defRPr sz="1200"/>
            </a:lvl4pPr>
            <a:lvl5pPr>
              <a:defRPr sz="1200"/>
            </a:lvl5pPr>
          </a:lstStyle>
          <a:p>
            <a:r>
              <a:t>Supporting copy here</a:t>
            </a:r>
          </a:p>
          <a:p>
            <a:pPr lvl="1"/>
            <a:endParaRPr/>
          </a:p>
          <a:p>
            <a:pPr lvl="2"/>
            <a:endParaRPr/>
          </a:p>
          <a:p>
            <a:pPr lvl="3"/>
            <a:endParaRPr/>
          </a:p>
          <a:p>
            <a:pPr lvl="4"/>
            <a:endParaRPr/>
          </a:p>
        </p:txBody>
      </p:sp>
      <p:sp>
        <p:nvSpPr>
          <p:cNvPr id="697" name="Text Placeholder 6"/>
          <p:cNvSpPr>
            <a:spLocks noGrp="1"/>
          </p:cNvSpPr>
          <p:nvPr>
            <p:ph type="body" sz="quarter" idx="21" hasCustomPrompt="1"/>
          </p:nvPr>
        </p:nvSpPr>
        <p:spPr>
          <a:xfrm>
            <a:off x="476778" y="1948332"/>
            <a:ext cx="2921001" cy="246356"/>
          </a:xfrm>
          <a:prstGeom prst="rect">
            <a:avLst/>
          </a:prstGeom>
        </p:spPr>
        <p:txBody>
          <a:bodyPr/>
          <a:lstStyle>
            <a:lvl1pPr defTabSz="274320">
              <a:spcBef>
                <a:spcPts val="400"/>
              </a:spcBef>
              <a:defRPr sz="1400">
                <a:latin typeface="Avenir"/>
                <a:ea typeface="Avenir"/>
                <a:cs typeface="Avenir"/>
                <a:sym typeface="Avenir Black"/>
              </a:defRPr>
            </a:lvl1pPr>
          </a:lstStyle>
          <a:p>
            <a:r>
              <a:t>Headline here</a:t>
            </a:r>
          </a:p>
        </p:txBody>
      </p:sp>
      <p:sp>
        <p:nvSpPr>
          <p:cNvPr id="698" name="Text Placeholder 6"/>
          <p:cNvSpPr>
            <a:spLocks noGrp="1"/>
          </p:cNvSpPr>
          <p:nvPr>
            <p:ph type="body" sz="quarter" idx="22" hasCustomPrompt="1"/>
          </p:nvPr>
        </p:nvSpPr>
        <p:spPr>
          <a:xfrm>
            <a:off x="476778" y="3298854"/>
            <a:ext cx="2921001" cy="169337"/>
          </a:xfrm>
          <a:prstGeom prst="rect">
            <a:avLst/>
          </a:prstGeom>
        </p:spPr>
        <p:txBody>
          <a:bodyPr/>
          <a:lstStyle>
            <a:lvl1pPr defTabSz="270890">
              <a:spcBef>
                <a:spcPts val="300"/>
              </a:spcBef>
              <a:defRPr sz="900"/>
            </a:lvl1pPr>
          </a:lstStyle>
          <a:p>
            <a:r>
              <a:t>Supporting copy here</a:t>
            </a:r>
          </a:p>
        </p:txBody>
      </p:sp>
      <p:sp>
        <p:nvSpPr>
          <p:cNvPr id="699" name="Text Placeholder 6"/>
          <p:cNvSpPr>
            <a:spLocks noGrp="1"/>
          </p:cNvSpPr>
          <p:nvPr>
            <p:ph type="body" sz="quarter" idx="23" hasCustomPrompt="1"/>
          </p:nvPr>
        </p:nvSpPr>
        <p:spPr>
          <a:xfrm>
            <a:off x="476778" y="2935222"/>
            <a:ext cx="2921001" cy="251544"/>
          </a:xfrm>
          <a:prstGeom prst="rect">
            <a:avLst/>
          </a:prstGeom>
        </p:spPr>
        <p:txBody>
          <a:bodyPr/>
          <a:lstStyle>
            <a:lvl1pPr defTabSz="284606">
              <a:spcBef>
                <a:spcPts val="400"/>
              </a:spcBef>
              <a:defRPr sz="1400">
                <a:latin typeface="Avenir"/>
                <a:ea typeface="Avenir"/>
                <a:cs typeface="Avenir"/>
                <a:sym typeface="Avenir Black"/>
              </a:defRPr>
            </a:lvl1pPr>
          </a:lstStyle>
          <a:p>
            <a:r>
              <a:t>Headline here</a:t>
            </a:r>
          </a:p>
        </p:txBody>
      </p:sp>
      <p:pic>
        <p:nvPicPr>
          <p:cNvPr id="700" name="Picture 9" descr="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701"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Intro_Grey">
    <p:bg>
      <p:bgPr>
        <a:solidFill>
          <a:schemeClr val="accent5"/>
        </a:solidFill>
        <a:effectLst/>
      </p:bgPr>
    </p:bg>
    <p:spTree>
      <p:nvGrpSpPr>
        <p:cNvPr id="1" name=""/>
        <p:cNvGrpSpPr/>
        <p:nvPr/>
      </p:nvGrpSpPr>
      <p:grpSpPr>
        <a:xfrm>
          <a:off x="0" y="0"/>
          <a:ext cx="0" cy="0"/>
          <a:chOff x="0" y="0"/>
          <a:chExt cx="0" cy="0"/>
        </a:xfrm>
      </p:grpSpPr>
      <p:pic>
        <p:nvPicPr>
          <p:cNvPr id="73"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74"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75" name="Headline"/>
          <p:cNvSpPr txBox="1">
            <a:spLocks noGrp="1"/>
          </p:cNvSpPr>
          <p:nvPr>
            <p:ph type="title" hasCustomPrompt="1"/>
          </p:nvPr>
        </p:nvSpPr>
        <p:spPr>
          <a:xfrm>
            <a:off x="468314" y="465137"/>
            <a:ext cx="3976686" cy="445277"/>
          </a:xfrm>
          <a:prstGeom prst="rect">
            <a:avLst/>
          </a:prstGeom>
        </p:spPr>
        <p:txBody>
          <a:bodyPr anchor="t"/>
          <a:lstStyle>
            <a:lvl1pPr>
              <a:defRPr sz="2000"/>
            </a:lvl1pPr>
          </a:lstStyle>
          <a:p>
            <a:r>
              <a:t>Headline</a:t>
            </a:r>
          </a:p>
        </p:txBody>
      </p:sp>
      <p:sp>
        <p:nvSpPr>
          <p:cNvPr id="76" name="Body Level One…"/>
          <p:cNvSpPr txBox="1">
            <a:spLocks noGrp="1"/>
          </p:cNvSpPr>
          <p:nvPr>
            <p:ph type="body" sz="quarter" idx="1"/>
          </p:nvPr>
        </p:nvSpPr>
        <p:spPr>
          <a:xfrm>
            <a:off x="5541936" y="1546225"/>
            <a:ext cx="2921000" cy="445274"/>
          </a:xfrm>
          <a:prstGeom prst="rect">
            <a:avLst/>
          </a:prstGeom>
        </p:spPr>
        <p:txBody>
          <a:bodyPr/>
          <a:lstStyle>
            <a:lvl1pPr>
              <a:defRPr sz="1200"/>
            </a:lvl1pPr>
            <a:lvl2pPr>
              <a:defRPr sz="1200"/>
            </a:lvl2pPr>
            <a:lvl3pPr>
              <a:defRPr sz="1200"/>
            </a:lvl3pPr>
            <a:lvl4pPr>
              <a:defRPr sz="1200"/>
            </a:lvl4pPr>
            <a:lvl5pPr>
              <a:defRPr sz="1200"/>
            </a:lvl5pPr>
          </a:lstStyle>
          <a:p>
            <a:r>
              <a:t>Body Level One</a:t>
            </a:r>
          </a:p>
          <a:p>
            <a:pPr lvl="1"/>
            <a:r>
              <a:t>Body Level Two</a:t>
            </a:r>
          </a:p>
          <a:p>
            <a:pPr lvl="2"/>
            <a:r>
              <a:t>Body Level Three</a:t>
            </a:r>
          </a:p>
          <a:p>
            <a:pPr lvl="3"/>
            <a:r>
              <a:t>Body Level Four</a:t>
            </a:r>
          </a:p>
          <a:p>
            <a:pPr lvl="4"/>
            <a:r>
              <a:t>Body Level Five</a:t>
            </a:r>
          </a:p>
        </p:txBody>
      </p:sp>
      <p:sp>
        <p:nvSpPr>
          <p:cNvPr id="77" name="Text Placeholder 2"/>
          <p:cNvSpPr>
            <a:spLocks noGrp="1"/>
          </p:cNvSpPr>
          <p:nvPr>
            <p:ph type="body" sz="quarter" idx="21" hasCustomPrompt="1"/>
          </p:nvPr>
        </p:nvSpPr>
        <p:spPr>
          <a:xfrm>
            <a:off x="4698997" y="463715"/>
            <a:ext cx="3763938" cy="445274"/>
          </a:xfrm>
          <a:prstGeom prst="rect">
            <a:avLst/>
          </a:prstGeom>
        </p:spPr>
        <p:txBody>
          <a:bodyPr/>
          <a:lstStyle>
            <a:lvl1pPr>
              <a:defRPr sz="2000">
                <a:latin typeface="Avenir"/>
                <a:ea typeface="Avenir"/>
                <a:cs typeface="Avenir"/>
                <a:sym typeface="Avenir Black"/>
              </a:defRPr>
            </a:lvl1pPr>
          </a:lstStyle>
          <a:p>
            <a:r>
              <a:t>Headline</a:t>
            </a:r>
          </a:p>
        </p:txBody>
      </p:sp>
      <p:sp>
        <p:nvSpPr>
          <p:cNvPr id="78" name="Text Placeholder 6"/>
          <p:cNvSpPr>
            <a:spLocks noGrp="1"/>
          </p:cNvSpPr>
          <p:nvPr>
            <p:ph type="body" sz="quarter" idx="22"/>
          </p:nvPr>
        </p:nvSpPr>
        <p:spPr>
          <a:xfrm>
            <a:off x="5541936" y="2793999"/>
            <a:ext cx="2921000" cy="500936"/>
          </a:xfrm>
          <a:prstGeom prst="rect">
            <a:avLst/>
          </a:prstGeom>
        </p:spPr>
        <p:txBody>
          <a:bodyPr/>
          <a:lstStyle/>
          <a:p>
            <a:pPr>
              <a:defRPr sz="1400">
                <a:solidFill>
                  <a:srgbClr val="000000"/>
                </a:solidFill>
              </a:defRPr>
            </a:pPr>
            <a:endParaRPr/>
          </a:p>
        </p:txBody>
      </p:sp>
      <p:sp>
        <p:nvSpPr>
          <p:cNvPr id="79" name="Text Placeholder 6"/>
          <p:cNvSpPr>
            <a:spLocks noGrp="1"/>
          </p:cNvSpPr>
          <p:nvPr>
            <p:ph type="body" sz="quarter" idx="23"/>
          </p:nvPr>
        </p:nvSpPr>
        <p:spPr>
          <a:xfrm>
            <a:off x="1327745" y="1546224"/>
            <a:ext cx="2921000" cy="445275"/>
          </a:xfrm>
          <a:prstGeom prst="rect">
            <a:avLst/>
          </a:prstGeom>
        </p:spPr>
        <p:txBody>
          <a:bodyPr/>
          <a:lstStyle/>
          <a:p>
            <a:pPr>
              <a:defRPr sz="1400">
                <a:solidFill>
                  <a:srgbClr val="000000"/>
                </a:solidFill>
              </a:defRPr>
            </a:pPr>
            <a:endParaRPr/>
          </a:p>
        </p:txBody>
      </p:sp>
      <p:sp>
        <p:nvSpPr>
          <p:cNvPr id="80" name="Text Placeholder 6"/>
          <p:cNvSpPr>
            <a:spLocks noGrp="1"/>
          </p:cNvSpPr>
          <p:nvPr>
            <p:ph type="body" sz="quarter" idx="24"/>
          </p:nvPr>
        </p:nvSpPr>
        <p:spPr>
          <a:xfrm>
            <a:off x="1327745" y="2793999"/>
            <a:ext cx="2921000" cy="500936"/>
          </a:xfrm>
          <a:prstGeom prst="rect">
            <a:avLst/>
          </a:prstGeom>
        </p:spPr>
        <p:txBody>
          <a:bodyPr/>
          <a:lstStyle/>
          <a:p>
            <a:pPr>
              <a:defRPr sz="1400">
                <a:solidFill>
                  <a:srgbClr val="000000"/>
                </a:solidFill>
              </a:defRPr>
            </a:pPr>
            <a:endParaRPr/>
          </a:p>
        </p:txBody>
      </p:sp>
      <p:sp>
        <p:nvSpPr>
          <p:cNvPr id="81" name="Text Placeholder 6"/>
          <p:cNvSpPr>
            <a:spLocks noGrp="1"/>
          </p:cNvSpPr>
          <p:nvPr>
            <p:ph type="body" sz="quarter" idx="25" hasCustomPrompt="1"/>
          </p:nvPr>
        </p:nvSpPr>
        <p:spPr>
          <a:xfrm>
            <a:off x="5541936" y="1287249"/>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82" name="Text Placeholder 6"/>
          <p:cNvSpPr>
            <a:spLocks noGrp="1"/>
          </p:cNvSpPr>
          <p:nvPr>
            <p:ph type="body" sz="quarter" idx="26" hasCustomPrompt="1"/>
          </p:nvPr>
        </p:nvSpPr>
        <p:spPr>
          <a:xfrm>
            <a:off x="1327745" y="1287249"/>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83" name="Text Placeholder 6"/>
          <p:cNvSpPr>
            <a:spLocks noGrp="1"/>
          </p:cNvSpPr>
          <p:nvPr>
            <p:ph type="body" sz="quarter" idx="27" hasCustomPrompt="1"/>
          </p:nvPr>
        </p:nvSpPr>
        <p:spPr>
          <a:xfrm>
            <a:off x="5541936" y="2526831"/>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84" name="Text Placeholder 6"/>
          <p:cNvSpPr>
            <a:spLocks noGrp="1"/>
          </p:cNvSpPr>
          <p:nvPr>
            <p:ph type="body" sz="quarter" idx="28" hasCustomPrompt="1"/>
          </p:nvPr>
        </p:nvSpPr>
        <p:spPr>
          <a:xfrm>
            <a:off x="1327745" y="2526831"/>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85" name="Picture Placeholder 4"/>
          <p:cNvSpPr>
            <a:spLocks noGrp="1"/>
          </p:cNvSpPr>
          <p:nvPr>
            <p:ph type="pic" sz="quarter" idx="29"/>
          </p:nvPr>
        </p:nvSpPr>
        <p:spPr>
          <a:xfrm>
            <a:off x="4741862" y="1287249"/>
            <a:ext cx="460377" cy="461964"/>
          </a:xfrm>
          <a:prstGeom prst="rect">
            <a:avLst/>
          </a:prstGeom>
        </p:spPr>
        <p:txBody>
          <a:bodyPr lIns="91439" tIns="45719" rIns="91439" bIns="45719">
            <a:noAutofit/>
          </a:bodyPr>
          <a:lstStyle/>
          <a:p>
            <a:endParaRPr/>
          </a:p>
        </p:txBody>
      </p:sp>
      <p:sp>
        <p:nvSpPr>
          <p:cNvPr id="86" name="Picture Placeholder 4"/>
          <p:cNvSpPr>
            <a:spLocks noGrp="1"/>
          </p:cNvSpPr>
          <p:nvPr>
            <p:ph type="pic" sz="quarter" idx="30"/>
          </p:nvPr>
        </p:nvSpPr>
        <p:spPr>
          <a:xfrm>
            <a:off x="4741862" y="2526831"/>
            <a:ext cx="460377" cy="461964"/>
          </a:xfrm>
          <a:prstGeom prst="rect">
            <a:avLst/>
          </a:prstGeom>
        </p:spPr>
        <p:txBody>
          <a:bodyPr lIns="91439" tIns="45719" rIns="91439" bIns="45719">
            <a:noAutofit/>
          </a:bodyPr>
          <a:lstStyle/>
          <a:p>
            <a:endParaRPr/>
          </a:p>
        </p:txBody>
      </p:sp>
      <p:sp>
        <p:nvSpPr>
          <p:cNvPr id="87" name="Picture Placeholder 4"/>
          <p:cNvSpPr>
            <a:spLocks noGrp="1"/>
          </p:cNvSpPr>
          <p:nvPr>
            <p:ph type="pic" sz="quarter" idx="31"/>
          </p:nvPr>
        </p:nvSpPr>
        <p:spPr>
          <a:xfrm>
            <a:off x="468314" y="1287249"/>
            <a:ext cx="460377" cy="461964"/>
          </a:xfrm>
          <a:prstGeom prst="rect">
            <a:avLst/>
          </a:prstGeom>
        </p:spPr>
        <p:txBody>
          <a:bodyPr lIns="91439" tIns="45719" rIns="91439" bIns="45719">
            <a:noAutofit/>
          </a:bodyPr>
          <a:lstStyle/>
          <a:p>
            <a:endParaRPr/>
          </a:p>
        </p:txBody>
      </p:sp>
      <p:sp>
        <p:nvSpPr>
          <p:cNvPr id="88" name="Picture Placeholder 4"/>
          <p:cNvSpPr>
            <a:spLocks noGrp="1"/>
          </p:cNvSpPr>
          <p:nvPr>
            <p:ph type="pic" sz="quarter" idx="32"/>
          </p:nvPr>
        </p:nvSpPr>
        <p:spPr>
          <a:xfrm>
            <a:off x="468314" y="2526831"/>
            <a:ext cx="460377" cy="461964"/>
          </a:xfrm>
          <a:prstGeom prst="rect">
            <a:avLst/>
          </a:prstGeom>
        </p:spPr>
        <p:txBody>
          <a:bodyPr lIns="91439" tIns="45719" rIns="91439" bIns="45719">
            <a:noAutofit/>
          </a:bodyPr>
          <a:lstStyle/>
          <a:p>
            <a:endParaRPr/>
          </a:p>
        </p:txBody>
      </p:sp>
      <p:sp>
        <p:nvSpPr>
          <p:cNvPr id="89" name="Picture Placeholder 4"/>
          <p:cNvSpPr>
            <a:spLocks noGrp="1"/>
          </p:cNvSpPr>
          <p:nvPr>
            <p:ph type="pic" sz="quarter" idx="33"/>
          </p:nvPr>
        </p:nvSpPr>
        <p:spPr>
          <a:xfrm>
            <a:off x="468314" y="3726043"/>
            <a:ext cx="460377" cy="461964"/>
          </a:xfrm>
          <a:prstGeom prst="rect">
            <a:avLst/>
          </a:prstGeom>
        </p:spPr>
        <p:txBody>
          <a:bodyPr lIns="91439" tIns="45719" rIns="91439" bIns="45719">
            <a:noAutofit/>
          </a:bodyPr>
          <a:lstStyle/>
          <a:p>
            <a:endParaRPr/>
          </a:p>
        </p:txBody>
      </p:sp>
      <p:sp>
        <p:nvSpPr>
          <p:cNvPr id="90" name="Text Placeholder 6"/>
          <p:cNvSpPr>
            <a:spLocks noGrp="1"/>
          </p:cNvSpPr>
          <p:nvPr>
            <p:ph type="body" sz="quarter" idx="34"/>
          </p:nvPr>
        </p:nvSpPr>
        <p:spPr>
          <a:xfrm>
            <a:off x="5541936" y="3993214"/>
            <a:ext cx="2921000" cy="500935"/>
          </a:xfrm>
          <a:prstGeom prst="rect">
            <a:avLst/>
          </a:prstGeom>
        </p:spPr>
        <p:txBody>
          <a:bodyPr/>
          <a:lstStyle/>
          <a:p>
            <a:pPr>
              <a:defRPr sz="1400">
                <a:solidFill>
                  <a:srgbClr val="000000"/>
                </a:solidFill>
              </a:defRPr>
            </a:pPr>
            <a:endParaRPr/>
          </a:p>
        </p:txBody>
      </p:sp>
      <p:sp>
        <p:nvSpPr>
          <p:cNvPr id="91" name="Text Placeholder 6"/>
          <p:cNvSpPr>
            <a:spLocks noGrp="1"/>
          </p:cNvSpPr>
          <p:nvPr>
            <p:ph type="body" sz="quarter" idx="35"/>
          </p:nvPr>
        </p:nvSpPr>
        <p:spPr>
          <a:xfrm>
            <a:off x="1327745" y="3993214"/>
            <a:ext cx="2921000" cy="500935"/>
          </a:xfrm>
          <a:prstGeom prst="rect">
            <a:avLst/>
          </a:prstGeom>
        </p:spPr>
        <p:txBody>
          <a:bodyPr/>
          <a:lstStyle/>
          <a:p>
            <a:pPr>
              <a:defRPr sz="1400">
                <a:solidFill>
                  <a:srgbClr val="000000"/>
                </a:solidFill>
              </a:defRPr>
            </a:pPr>
            <a:endParaRPr/>
          </a:p>
        </p:txBody>
      </p:sp>
      <p:sp>
        <p:nvSpPr>
          <p:cNvPr id="92" name="Text Placeholder 6"/>
          <p:cNvSpPr>
            <a:spLocks noGrp="1"/>
          </p:cNvSpPr>
          <p:nvPr>
            <p:ph type="body" sz="quarter" idx="36" hasCustomPrompt="1"/>
          </p:nvPr>
        </p:nvSpPr>
        <p:spPr>
          <a:xfrm>
            <a:off x="5541936" y="3726043"/>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93" name="Text Placeholder 6"/>
          <p:cNvSpPr>
            <a:spLocks noGrp="1"/>
          </p:cNvSpPr>
          <p:nvPr>
            <p:ph type="body" sz="quarter" idx="37" hasCustomPrompt="1"/>
          </p:nvPr>
        </p:nvSpPr>
        <p:spPr>
          <a:xfrm>
            <a:off x="1327745" y="3726043"/>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94" name="Picture Placeholder 4"/>
          <p:cNvSpPr>
            <a:spLocks noGrp="1"/>
          </p:cNvSpPr>
          <p:nvPr>
            <p:ph type="pic" sz="quarter" idx="38"/>
          </p:nvPr>
        </p:nvSpPr>
        <p:spPr>
          <a:xfrm>
            <a:off x="4741862" y="3726043"/>
            <a:ext cx="460377" cy="461964"/>
          </a:xfrm>
          <a:prstGeom prst="rect">
            <a:avLst/>
          </a:prstGeom>
        </p:spPr>
        <p:txBody>
          <a:bodyPr lIns="91439" tIns="45719" rIns="91439" bIns="45719">
            <a:noAutofit/>
          </a:bodyPr>
          <a:lstStyle/>
          <a:p>
            <a:endParaRPr/>
          </a:p>
        </p:txBody>
      </p:sp>
      <p:sp>
        <p:nvSpPr>
          <p:cNvPr id="95"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akgrundsbild + punktlista">
    <p:bg>
      <p:bgPr>
        <a:solidFill>
          <a:srgbClr val="FFFFFF"/>
        </a:solidFill>
        <a:effectLst/>
      </p:bgPr>
    </p:bg>
    <p:spTree>
      <p:nvGrpSpPr>
        <p:cNvPr id="1" name=""/>
        <p:cNvGrpSpPr/>
        <p:nvPr/>
      </p:nvGrpSpPr>
      <p:grpSpPr>
        <a:xfrm>
          <a:off x="0" y="0"/>
          <a:ext cx="0" cy="0"/>
          <a:chOff x="0" y="0"/>
          <a:chExt cx="0" cy="0"/>
        </a:xfrm>
      </p:grpSpPr>
      <p:sp>
        <p:nvSpPr>
          <p:cNvPr id="708" name="Platshållare för bild 13"/>
          <p:cNvSpPr>
            <a:spLocks noGrp="1"/>
          </p:cNvSpPr>
          <p:nvPr>
            <p:ph type="pic" idx="21"/>
          </p:nvPr>
        </p:nvSpPr>
        <p:spPr>
          <a:xfrm>
            <a:off x="0" y="0"/>
            <a:ext cx="9144000" cy="5143500"/>
          </a:xfrm>
          <a:prstGeom prst="rect">
            <a:avLst/>
          </a:prstGeom>
        </p:spPr>
        <p:txBody>
          <a:bodyPr lIns="91439" tIns="45719" rIns="91439" bIns="45719">
            <a:noAutofit/>
          </a:bodyPr>
          <a:lstStyle/>
          <a:p>
            <a:endParaRPr/>
          </a:p>
        </p:txBody>
      </p:sp>
      <p:pic>
        <p:nvPicPr>
          <p:cNvPr id="709" name="Bildobjekt 8" descr="Bildobjekt 8"/>
          <p:cNvPicPr>
            <a:picLocks noChangeAspect="1"/>
          </p:cNvPicPr>
          <p:nvPr/>
        </p:nvPicPr>
        <p:blipFill>
          <a:blip r:embed="rId2" cstate="print">
            <a:alphaModFix amt="13000"/>
            <a:extLst>
              <a:ext uri="{28A0092B-C50C-407E-A947-70E740481C1C}">
                <a14:useLocalDpi xmlns:a14="http://schemas.microsoft.com/office/drawing/2010/main"/>
              </a:ext>
            </a:extLst>
          </a:blip>
          <a:srcRect r="61179" b="13269"/>
          <a:stretch>
            <a:fillRect/>
          </a:stretch>
        </p:blipFill>
        <p:spPr>
          <a:xfrm>
            <a:off x="4920098" y="514414"/>
            <a:ext cx="4223903" cy="4629088"/>
          </a:xfrm>
          <a:prstGeom prst="rect">
            <a:avLst/>
          </a:prstGeom>
          <a:ln w="12700">
            <a:miter lim="400000"/>
          </a:ln>
        </p:spPr>
      </p:pic>
      <p:sp>
        <p:nvSpPr>
          <p:cNvPr id="710" name="Body Level One…"/>
          <p:cNvSpPr txBox="1">
            <a:spLocks noGrp="1"/>
          </p:cNvSpPr>
          <p:nvPr>
            <p:ph type="body" sz="quarter" idx="1"/>
          </p:nvPr>
        </p:nvSpPr>
        <p:spPr>
          <a:xfrm>
            <a:off x="650240" y="2018123"/>
            <a:ext cx="3505202" cy="2633981"/>
          </a:xfrm>
          <a:prstGeom prst="rect">
            <a:avLst/>
          </a:prstGeom>
        </p:spPr>
        <p:txBody>
          <a:bodyPr/>
          <a:lstStyle>
            <a:lvl1pPr marL="237059" indent="-237059" defTabSz="457187">
              <a:spcBef>
                <a:spcPts val="900"/>
              </a:spcBef>
              <a:buClr>
                <a:schemeClr val="accent4"/>
              </a:buClr>
              <a:buSzPct val="110000"/>
              <a:buFont typeface="Arial"/>
              <a:buChar char="•"/>
              <a:defRPr sz="1200">
                <a:solidFill>
                  <a:schemeClr val="accent5"/>
                </a:solidFill>
                <a:latin typeface="Avenir LT Std 35 Light"/>
                <a:ea typeface="Avenir LT Std 35 Light"/>
                <a:cs typeface="Avenir LT Std 35 Light"/>
                <a:sym typeface="Avenir LT Std 35 Light"/>
              </a:defRPr>
            </a:lvl1pPr>
            <a:lvl2pPr defTabSz="457187">
              <a:spcBef>
                <a:spcPts val="900"/>
              </a:spcBef>
              <a:buClr>
                <a:schemeClr val="accent4"/>
              </a:buClr>
              <a:buFont typeface="Arial"/>
              <a:defRPr sz="1200">
                <a:solidFill>
                  <a:schemeClr val="accent5"/>
                </a:solidFill>
                <a:latin typeface="Avenir LT Std 35 Light"/>
                <a:ea typeface="Avenir LT Std 35 Light"/>
                <a:cs typeface="Avenir LT Std 35 Light"/>
                <a:sym typeface="Avenir LT Std 35 Light"/>
              </a:defRPr>
            </a:lvl2pPr>
            <a:lvl3pPr defTabSz="457187">
              <a:spcBef>
                <a:spcPts val="900"/>
              </a:spcBef>
              <a:buClr>
                <a:schemeClr val="accent4"/>
              </a:buClr>
              <a:buFont typeface="Arial"/>
              <a:defRPr sz="1200">
                <a:solidFill>
                  <a:schemeClr val="accent5"/>
                </a:solidFill>
                <a:latin typeface="Avenir LT Std 35 Light"/>
                <a:ea typeface="Avenir LT Std 35 Light"/>
                <a:cs typeface="Avenir LT Std 35 Light"/>
                <a:sym typeface="Avenir LT Std 35 Light"/>
              </a:defRPr>
            </a:lvl3pPr>
            <a:lvl4pPr defTabSz="457187">
              <a:spcBef>
                <a:spcPts val="900"/>
              </a:spcBef>
              <a:buClr>
                <a:schemeClr val="accent4"/>
              </a:buClr>
              <a:buFont typeface="Arial"/>
              <a:defRPr sz="1200">
                <a:solidFill>
                  <a:schemeClr val="accent5"/>
                </a:solidFill>
                <a:latin typeface="Avenir LT Std 35 Light"/>
                <a:ea typeface="Avenir LT Std 35 Light"/>
                <a:cs typeface="Avenir LT Std 35 Light"/>
                <a:sym typeface="Avenir LT Std 35 Light"/>
              </a:defRPr>
            </a:lvl4pPr>
            <a:lvl5pPr defTabSz="457187">
              <a:spcBef>
                <a:spcPts val="900"/>
              </a:spcBef>
              <a:buClr>
                <a:schemeClr val="accent4"/>
              </a:buClr>
              <a:buFont typeface="Arial"/>
              <a:defRPr sz="1200">
                <a:solidFill>
                  <a:schemeClr val="accent5"/>
                </a:solidFill>
                <a:latin typeface="Avenir LT Std 35 Light"/>
                <a:ea typeface="Avenir LT Std 35 Light"/>
                <a:cs typeface="Avenir LT Std 35 Light"/>
                <a:sym typeface="Avenir LT Std 35 Light"/>
              </a:defRPr>
            </a:lvl5pPr>
          </a:lstStyle>
          <a:p>
            <a:r>
              <a:t>Body Level One</a:t>
            </a:r>
          </a:p>
          <a:p>
            <a:pPr lvl="1"/>
            <a:r>
              <a:t>Body Level Two</a:t>
            </a:r>
          </a:p>
          <a:p>
            <a:pPr lvl="2"/>
            <a:r>
              <a:t>Body Level Three</a:t>
            </a:r>
          </a:p>
          <a:p>
            <a:pPr lvl="3"/>
            <a:r>
              <a:t>Body Level Four</a:t>
            </a:r>
          </a:p>
          <a:p>
            <a:pPr lvl="4"/>
            <a:r>
              <a:t>Body Level Five</a:t>
            </a:r>
          </a:p>
        </p:txBody>
      </p:sp>
      <p:sp>
        <p:nvSpPr>
          <p:cNvPr id="711" name="KLICKA HÄR FÖR ATT ÄNDRA FORMAT"/>
          <p:cNvSpPr txBox="1">
            <a:spLocks noGrp="1"/>
          </p:cNvSpPr>
          <p:nvPr>
            <p:ph type="title" hasCustomPrompt="1"/>
          </p:nvPr>
        </p:nvSpPr>
        <p:spPr>
          <a:xfrm>
            <a:off x="650238" y="673491"/>
            <a:ext cx="4005940" cy="857251"/>
          </a:xfrm>
          <a:prstGeom prst="rect">
            <a:avLst/>
          </a:prstGeom>
        </p:spPr>
        <p:txBody>
          <a:bodyPr lIns="34289" tIns="34289" rIns="34289" bIns="34289" anchor="t"/>
          <a:lstStyle>
            <a:lvl1pPr defTabSz="457187">
              <a:defRPr sz="2600">
                <a:solidFill>
                  <a:schemeClr val="accent2"/>
                </a:solidFill>
                <a:latin typeface="Avenir LT Std 35 Light"/>
                <a:ea typeface="Avenir LT Std 35 Light"/>
                <a:cs typeface="Avenir LT Std 35 Light"/>
                <a:sym typeface="Avenir LT Std 35 Light"/>
              </a:defRPr>
            </a:lvl1pPr>
          </a:lstStyle>
          <a:p>
            <a:r>
              <a:t>KLICKA HÄR FÖR ATT ÄNDRA FORMAT</a:t>
            </a:r>
          </a:p>
        </p:txBody>
      </p:sp>
      <p:sp>
        <p:nvSpPr>
          <p:cNvPr id="712" name="Slide Number"/>
          <p:cNvSpPr txBox="1">
            <a:spLocks noGrp="1"/>
          </p:cNvSpPr>
          <p:nvPr>
            <p:ph type="sldNum" sz="quarter" idx="2"/>
          </p:nvPr>
        </p:nvSpPr>
        <p:spPr>
          <a:xfrm>
            <a:off x="8529756" y="4783702"/>
            <a:ext cx="180135" cy="195579"/>
          </a:xfrm>
          <a:prstGeom prst="rect">
            <a:avLst/>
          </a:prstGeom>
        </p:spPr>
        <p:txBody>
          <a:bodyPr lIns="34289" tIns="34289" rIns="34289" bIns="34289" anchor="ctr"/>
          <a:lstStyle>
            <a:lvl1pPr defTabSz="685800">
              <a:defRPr sz="700">
                <a:solidFill>
                  <a:schemeClr val="accent6">
                    <a:lumOff val="-13333"/>
                  </a:schemeClr>
                </a:solidFill>
                <a:latin typeface="Avenir Book"/>
                <a:ea typeface="Avenir Book"/>
                <a:cs typeface="Avenir Book"/>
                <a:sym typeface="Avenir Book"/>
              </a:defRPr>
            </a:lvl1pPr>
          </a:lstStyle>
          <a:p>
            <a:fld id="{86CB4B4D-7CA3-9044-876B-883B54F8677D}" type="slidenum">
              <a:t>‹#›</a:t>
            </a:fld>
            <a:endParaRPr/>
          </a:p>
        </p:txBody>
      </p:sp>
      <p:pic>
        <p:nvPicPr>
          <p:cNvPr id="2" name="Picture 10" descr="Picture 10">
            <a:extLst>
              <a:ext uri="{FF2B5EF4-FFF2-40B4-BE49-F238E27FC236}">
                <a16:creationId xmlns:a16="http://schemas.microsoft.com/office/drawing/2014/main" id="{B63DE42D-0AF4-7D67-087A-BE7C9009B3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USE THIS ON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118CFB5-3C4A-4426-9912-BA205C86A982}"/>
              </a:ext>
            </a:extLst>
          </p:cNvPr>
          <p:cNvSpPr>
            <a:spLocks noGrp="1"/>
          </p:cNvSpPr>
          <p:nvPr>
            <p:ph type="body" sz="quarter" idx="12" hasCustomPrompt="1"/>
          </p:nvPr>
        </p:nvSpPr>
        <p:spPr>
          <a:xfrm>
            <a:off x="1462534" y="4527796"/>
            <a:ext cx="4053362" cy="615027"/>
          </a:xfrm>
          <a:prstGeom prst="rect">
            <a:avLst/>
          </a:prstGeom>
        </p:spPr>
        <p:txBody>
          <a:bodyPr lIns="180000" tIns="0" rIns="180000" bIns="180000" anchor="b" anchorCtr="0"/>
          <a:lstStyle>
            <a:lvl1pPr marL="0" indent="0">
              <a:lnSpc>
                <a:spcPct val="108000"/>
              </a:lnSpc>
              <a:spcBef>
                <a:spcPts val="450"/>
              </a:spcBef>
              <a:spcAft>
                <a:spcPts val="450"/>
              </a:spcAft>
              <a:buNone/>
              <a:defRPr sz="675" b="0">
                <a:solidFill>
                  <a:srgbClr val="4A4A4A"/>
                </a:solidFill>
              </a:defRPr>
            </a:lvl1pPr>
          </a:lstStyle>
          <a:p>
            <a:pPr lvl="0"/>
            <a:r>
              <a:rPr lang="en-US"/>
              <a:t>Footer sentence case 9pt</a:t>
            </a:r>
          </a:p>
        </p:txBody>
      </p:sp>
      <p:sp>
        <p:nvSpPr>
          <p:cNvPr id="5" name="Text Placeholder 13">
            <a:extLst>
              <a:ext uri="{FF2B5EF4-FFF2-40B4-BE49-F238E27FC236}">
                <a16:creationId xmlns:a16="http://schemas.microsoft.com/office/drawing/2014/main" id="{8285C333-8BF2-460D-95B2-33BBAA56F0F8}"/>
              </a:ext>
            </a:extLst>
          </p:cNvPr>
          <p:cNvSpPr>
            <a:spLocks noGrp="1"/>
          </p:cNvSpPr>
          <p:nvPr>
            <p:ph type="body" sz="quarter" idx="13" hasCustomPrompt="1"/>
          </p:nvPr>
        </p:nvSpPr>
        <p:spPr>
          <a:xfrm>
            <a:off x="-9707" y="0"/>
            <a:ext cx="7979813" cy="817960"/>
          </a:xfrm>
          <a:prstGeom prst="rect">
            <a:avLst/>
          </a:prstGeom>
        </p:spPr>
        <p:txBody>
          <a:bodyPr lIns="360000" tIns="450000" rIns="0" bIns="0"/>
          <a:lstStyle>
            <a:lvl1pPr>
              <a:buNone/>
              <a:defRPr sz="2400">
                <a:solidFill>
                  <a:schemeClr val="tx2"/>
                </a:solidFill>
              </a:defRPr>
            </a:lvl1pPr>
            <a:lvl2pPr>
              <a:buFont typeface="Arial" panose="020B0604020202020204" pitchFamily="34" charset="0"/>
              <a:buNone/>
              <a:defRPr/>
            </a:lvl2pPr>
            <a:lvl3pPr>
              <a:buFont typeface="Arial" panose="020B0604020202020204" pitchFamily="34" charset="0"/>
              <a:buNone/>
              <a:defRPr/>
            </a:lvl3pPr>
            <a:lvl4pPr>
              <a:buFont typeface="Arial" panose="020B0604020202020204" pitchFamily="34" charset="0"/>
              <a:buNone/>
              <a:defRPr/>
            </a:lvl4pPr>
            <a:lvl5pPr>
              <a:buFont typeface="Arial" panose="020B0604020202020204" pitchFamily="34" charset="0"/>
              <a:buNone/>
              <a:defRPr/>
            </a:lvl5pPr>
          </a:lstStyle>
          <a:p>
            <a:r>
              <a:rPr lang="en-US"/>
              <a:t>Header 32pt sentence case</a:t>
            </a:r>
          </a:p>
        </p:txBody>
      </p:sp>
      <p:sp>
        <p:nvSpPr>
          <p:cNvPr id="9" name="Subtitle 2">
            <a:extLst>
              <a:ext uri="{FF2B5EF4-FFF2-40B4-BE49-F238E27FC236}">
                <a16:creationId xmlns:a16="http://schemas.microsoft.com/office/drawing/2014/main" id="{DB0C2852-6693-4088-9980-5EFF6BB25B95}"/>
              </a:ext>
            </a:extLst>
          </p:cNvPr>
          <p:cNvSpPr>
            <a:spLocks noGrp="1"/>
          </p:cNvSpPr>
          <p:nvPr>
            <p:ph type="subTitle" idx="1" hasCustomPrompt="1"/>
          </p:nvPr>
        </p:nvSpPr>
        <p:spPr>
          <a:xfrm>
            <a:off x="0" y="671038"/>
            <a:ext cx="8641901" cy="415480"/>
          </a:xfrm>
          <a:prstGeom prst="rect">
            <a:avLst/>
          </a:prstGeom>
        </p:spPr>
        <p:txBody>
          <a:bodyPr lIns="360000" tIns="126000" rIns="0" bIns="0" anchor="t" anchorCtr="0"/>
          <a:lstStyle>
            <a:lvl1pPr marL="0" indent="0" algn="l">
              <a:buNone/>
              <a:defRPr sz="1500" b="0" spc="-15" baseline="0">
                <a:solidFill>
                  <a:srgbClr val="4A4A4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err="1"/>
              <a:t>Subheader</a:t>
            </a:r>
            <a:r>
              <a:rPr lang="en-US"/>
              <a:t> 20pt sentence case</a:t>
            </a:r>
          </a:p>
        </p:txBody>
      </p:sp>
      <p:sp>
        <p:nvSpPr>
          <p:cNvPr id="7" name="TextBox 6">
            <a:extLst>
              <a:ext uri="{FF2B5EF4-FFF2-40B4-BE49-F238E27FC236}">
                <a16:creationId xmlns:a16="http://schemas.microsoft.com/office/drawing/2014/main" id="{3E52E696-ED0D-0C77-0E60-A1C42CDFA012}"/>
              </a:ext>
            </a:extLst>
          </p:cNvPr>
          <p:cNvSpPr txBox="1"/>
          <p:nvPr userDrawn="1"/>
        </p:nvSpPr>
        <p:spPr>
          <a:xfrm>
            <a:off x="8774207" y="4853994"/>
            <a:ext cx="319367" cy="196208"/>
          </a:xfrm>
          <a:prstGeom prst="rect">
            <a:avLst/>
          </a:prstGeom>
          <a:noFill/>
        </p:spPr>
        <p:txBody>
          <a:bodyPr wrap="square" rtlCol="0">
            <a:spAutoFit/>
          </a:bodyPr>
          <a:lstStyle/>
          <a:p>
            <a:fld id="{63BD3FAA-8783-3C46-B04F-3310AAE96774}" type="slidenum">
              <a:rPr lang="en-US" sz="675" smtClean="0"/>
              <a:t>‹#›</a:t>
            </a:fld>
            <a:endParaRPr lang="en-US" sz="675"/>
          </a:p>
        </p:txBody>
      </p:sp>
      <p:sp>
        <p:nvSpPr>
          <p:cNvPr id="2" name="Arrow">
            <a:extLst>
              <a:ext uri="{FF2B5EF4-FFF2-40B4-BE49-F238E27FC236}">
                <a16:creationId xmlns:a16="http://schemas.microsoft.com/office/drawing/2014/main" id="{9B8FBD5F-DA35-3C10-9A06-6E70D5BCEB9C}"/>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2"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Tree>
    <p:extLst>
      <p:ext uri="{BB962C8B-B14F-4D97-AF65-F5344CB8AC3E}">
        <p14:creationId xmlns:p14="http://schemas.microsoft.com/office/powerpoint/2010/main" val="35584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2"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Intro_Green">
    <p:bg>
      <p:bgPr>
        <a:solidFill>
          <a:schemeClr val="accent2"/>
        </a:solidFill>
        <a:effectLst/>
      </p:bgPr>
    </p:bg>
    <p:spTree>
      <p:nvGrpSpPr>
        <p:cNvPr id="1" name=""/>
        <p:cNvGrpSpPr/>
        <p:nvPr/>
      </p:nvGrpSpPr>
      <p:grpSpPr>
        <a:xfrm>
          <a:off x="0" y="0"/>
          <a:ext cx="0" cy="0"/>
          <a:chOff x="0" y="0"/>
          <a:chExt cx="0" cy="0"/>
        </a:xfrm>
      </p:grpSpPr>
      <p:pic>
        <p:nvPicPr>
          <p:cNvPr id="102"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103"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104" name="Headline"/>
          <p:cNvSpPr txBox="1">
            <a:spLocks noGrp="1"/>
          </p:cNvSpPr>
          <p:nvPr>
            <p:ph type="title" hasCustomPrompt="1"/>
          </p:nvPr>
        </p:nvSpPr>
        <p:spPr>
          <a:xfrm>
            <a:off x="468314" y="465137"/>
            <a:ext cx="3976686" cy="445277"/>
          </a:xfrm>
          <a:prstGeom prst="rect">
            <a:avLst/>
          </a:prstGeom>
        </p:spPr>
        <p:txBody>
          <a:bodyPr anchor="t"/>
          <a:lstStyle>
            <a:lvl1pPr>
              <a:defRPr sz="2000"/>
            </a:lvl1pPr>
          </a:lstStyle>
          <a:p>
            <a:r>
              <a:t>Headline</a:t>
            </a:r>
          </a:p>
        </p:txBody>
      </p:sp>
      <p:sp>
        <p:nvSpPr>
          <p:cNvPr id="105" name="Body Level One…"/>
          <p:cNvSpPr txBox="1">
            <a:spLocks noGrp="1"/>
          </p:cNvSpPr>
          <p:nvPr>
            <p:ph type="body" sz="quarter" idx="1"/>
          </p:nvPr>
        </p:nvSpPr>
        <p:spPr>
          <a:xfrm>
            <a:off x="5541936" y="1546225"/>
            <a:ext cx="2921000" cy="445274"/>
          </a:xfrm>
          <a:prstGeom prst="rect">
            <a:avLst/>
          </a:prstGeom>
        </p:spPr>
        <p:txBody>
          <a:bodyPr/>
          <a:lstStyle>
            <a:lvl1pPr>
              <a:defRPr sz="1200"/>
            </a:lvl1pPr>
            <a:lvl2pPr>
              <a:defRPr sz="1200"/>
            </a:lvl2pPr>
            <a:lvl3pPr>
              <a:defRPr sz="1200"/>
            </a:lvl3pPr>
            <a:lvl4pPr>
              <a:defRPr sz="1200"/>
            </a:lvl4pPr>
            <a:lvl5pPr>
              <a:defRPr sz="1200"/>
            </a:lvl5pPr>
          </a:lstStyle>
          <a:p>
            <a:r>
              <a:t>Body Level One</a:t>
            </a:r>
          </a:p>
          <a:p>
            <a:pPr lvl="1"/>
            <a:r>
              <a:t>Body Level Two</a:t>
            </a:r>
          </a:p>
          <a:p>
            <a:pPr lvl="2"/>
            <a:r>
              <a:t>Body Level Three</a:t>
            </a:r>
          </a:p>
          <a:p>
            <a:pPr lvl="3"/>
            <a:r>
              <a:t>Body Level Four</a:t>
            </a:r>
          </a:p>
          <a:p>
            <a:pPr lvl="4"/>
            <a:r>
              <a:t>Body Level Five</a:t>
            </a:r>
          </a:p>
        </p:txBody>
      </p:sp>
      <p:sp>
        <p:nvSpPr>
          <p:cNvPr id="106" name="Text Placeholder 2"/>
          <p:cNvSpPr>
            <a:spLocks noGrp="1"/>
          </p:cNvSpPr>
          <p:nvPr>
            <p:ph type="body" sz="quarter" idx="21" hasCustomPrompt="1"/>
          </p:nvPr>
        </p:nvSpPr>
        <p:spPr>
          <a:xfrm>
            <a:off x="4698997" y="463715"/>
            <a:ext cx="3763938" cy="445274"/>
          </a:xfrm>
          <a:prstGeom prst="rect">
            <a:avLst/>
          </a:prstGeom>
        </p:spPr>
        <p:txBody>
          <a:bodyPr/>
          <a:lstStyle>
            <a:lvl1pPr>
              <a:defRPr sz="2000">
                <a:latin typeface="Avenir"/>
                <a:ea typeface="Avenir"/>
                <a:cs typeface="Avenir"/>
                <a:sym typeface="Avenir Black"/>
              </a:defRPr>
            </a:lvl1pPr>
          </a:lstStyle>
          <a:p>
            <a:r>
              <a:t>Headline</a:t>
            </a:r>
          </a:p>
        </p:txBody>
      </p:sp>
      <p:sp>
        <p:nvSpPr>
          <p:cNvPr id="107" name="Text Placeholder 6"/>
          <p:cNvSpPr>
            <a:spLocks noGrp="1"/>
          </p:cNvSpPr>
          <p:nvPr>
            <p:ph type="body" sz="quarter" idx="22"/>
          </p:nvPr>
        </p:nvSpPr>
        <p:spPr>
          <a:xfrm>
            <a:off x="5541936" y="2793999"/>
            <a:ext cx="2921000" cy="500936"/>
          </a:xfrm>
          <a:prstGeom prst="rect">
            <a:avLst/>
          </a:prstGeom>
        </p:spPr>
        <p:txBody>
          <a:bodyPr/>
          <a:lstStyle/>
          <a:p>
            <a:pPr>
              <a:defRPr sz="1400">
                <a:solidFill>
                  <a:srgbClr val="000000"/>
                </a:solidFill>
              </a:defRPr>
            </a:pPr>
            <a:endParaRPr/>
          </a:p>
        </p:txBody>
      </p:sp>
      <p:sp>
        <p:nvSpPr>
          <p:cNvPr id="108" name="Text Placeholder 6"/>
          <p:cNvSpPr>
            <a:spLocks noGrp="1"/>
          </p:cNvSpPr>
          <p:nvPr>
            <p:ph type="body" sz="quarter" idx="23"/>
          </p:nvPr>
        </p:nvSpPr>
        <p:spPr>
          <a:xfrm>
            <a:off x="1327745" y="1546224"/>
            <a:ext cx="2921000" cy="445275"/>
          </a:xfrm>
          <a:prstGeom prst="rect">
            <a:avLst/>
          </a:prstGeom>
        </p:spPr>
        <p:txBody>
          <a:bodyPr/>
          <a:lstStyle/>
          <a:p>
            <a:pPr>
              <a:defRPr sz="1400">
                <a:solidFill>
                  <a:srgbClr val="000000"/>
                </a:solidFill>
              </a:defRPr>
            </a:pPr>
            <a:endParaRPr/>
          </a:p>
        </p:txBody>
      </p:sp>
      <p:sp>
        <p:nvSpPr>
          <p:cNvPr id="109" name="Text Placeholder 6"/>
          <p:cNvSpPr>
            <a:spLocks noGrp="1"/>
          </p:cNvSpPr>
          <p:nvPr>
            <p:ph type="body" sz="quarter" idx="24"/>
          </p:nvPr>
        </p:nvSpPr>
        <p:spPr>
          <a:xfrm>
            <a:off x="1327745" y="2793999"/>
            <a:ext cx="2921000" cy="500936"/>
          </a:xfrm>
          <a:prstGeom prst="rect">
            <a:avLst/>
          </a:prstGeom>
        </p:spPr>
        <p:txBody>
          <a:bodyPr/>
          <a:lstStyle/>
          <a:p>
            <a:pPr>
              <a:defRPr sz="1400">
                <a:solidFill>
                  <a:srgbClr val="000000"/>
                </a:solidFill>
              </a:defRPr>
            </a:pPr>
            <a:endParaRPr/>
          </a:p>
        </p:txBody>
      </p:sp>
      <p:sp>
        <p:nvSpPr>
          <p:cNvPr id="110" name="Text Placeholder 6"/>
          <p:cNvSpPr>
            <a:spLocks noGrp="1"/>
          </p:cNvSpPr>
          <p:nvPr>
            <p:ph type="body" sz="quarter" idx="25" hasCustomPrompt="1"/>
          </p:nvPr>
        </p:nvSpPr>
        <p:spPr>
          <a:xfrm>
            <a:off x="5541936" y="1287249"/>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111" name="Text Placeholder 6"/>
          <p:cNvSpPr>
            <a:spLocks noGrp="1"/>
          </p:cNvSpPr>
          <p:nvPr>
            <p:ph type="body" sz="quarter" idx="26" hasCustomPrompt="1"/>
          </p:nvPr>
        </p:nvSpPr>
        <p:spPr>
          <a:xfrm>
            <a:off x="1327745" y="1287249"/>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112" name="Text Placeholder 6"/>
          <p:cNvSpPr>
            <a:spLocks noGrp="1"/>
          </p:cNvSpPr>
          <p:nvPr>
            <p:ph type="body" sz="quarter" idx="27" hasCustomPrompt="1"/>
          </p:nvPr>
        </p:nvSpPr>
        <p:spPr>
          <a:xfrm>
            <a:off x="5541936" y="2526831"/>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113" name="Text Placeholder 6"/>
          <p:cNvSpPr>
            <a:spLocks noGrp="1"/>
          </p:cNvSpPr>
          <p:nvPr>
            <p:ph type="body" sz="quarter" idx="28" hasCustomPrompt="1"/>
          </p:nvPr>
        </p:nvSpPr>
        <p:spPr>
          <a:xfrm>
            <a:off x="1327745" y="2526831"/>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114" name="Picture Placeholder 4"/>
          <p:cNvSpPr>
            <a:spLocks noGrp="1"/>
          </p:cNvSpPr>
          <p:nvPr>
            <p:ph type="pic" sz="quarter" idx="29"/>
          </p:nvPr>
        </p:nvSpPr>
        <p:spPr>
          <a:xfrm>
            <a:off x="4741862" y="1287249"/>
            <a:ext cx="460377" cy="461964"/>
          </a:xfrm>
          <a:prstGeom prst="rect">
            <a:avLst/>
          </a:prstGeom>
        </p:spPr>
        <p:txBody>
          <a:bodyPr lIns="91439" tIns="45719" rIns="91439" bIns="45719">
            <a:noAutofit/>
          </a:bodyPr>
          <a:lstStyle/>
          <a:p>
            <a:endParaRPr/>
          </a:p>
        </p:txBody>
      </p:sp>
      <p:sp>
        <p:nvSpPr>
          <p:cNvPr id="115" name="Picture Placeholder 4"/>
          <p:cNvSpPr>
            <a:spLocks noGrp="1"/>
          </p:cNvSpPr>
          <p:nvPr>
            <p:ph type="pic" sz="quarter" idx="30"/>
          </p:nvPr>
        </p:nvSpPr>
        <p:spPr>
          <a:xfrm>
            <a:off x="4741862" y="2526831"/>
            <a:ext cx="460377" cy="461964"/>
          </a:xfrm>
          <a:prstGeom prst="rect">
            <a:avLst/>
          </a:prstGeom>
        </p:spPr>
        <p:txBody>
          <a:bodyPr lIns="91439" tIns="45719" rIns="91439" bIns="45719">
            <a:noAutofit/>
          </a:bodyPr>
          <a:lstStyle/>
          <a:p>
            <a:endParaRPr/>
          </a:p>
        </p:txBody>
      </p:sp>
      <p:sp>
        <p:nvSpPr>
          <p:cNvPr id="116" name="Picture Placeholder 4"/>
          <p:cNvSpPr>
            <a:spLocks noGrp="1"/>
          </p:cNvSpPr>
          <p:nvPr>
            <p:ph type="pic" sz="quarter" idx="31"/>
          </p:nvPr>
        </p:nvSpPr>
        <p:spPr>
          <a:xfrm>
            <a:off x="468314" y="1287249"/>
            <a:ext cx="460377" cy="461964"/>
          </a:xfrm>
          <a:prstGeom prst="rect">
            <a:avLst/>
          </a:prstGeom>
        </p:spPr>
        <p:txBody>
          <a:bodyPr lIns="91439" tIns="45719" rIns="91439" bIns="45719">
            <a:noAutofit/>
          </a:bodyPr>
          <a:lstStyle/>
          <a:p>
            <a:endParaRPr/>
          </a:p>
        </p:txBody>
      </p:sp>
      <p:sp>
        <p:nvSpPr>
          <p:cNvPr id="117" name="Picture Placeholder 4"/>
          <p:cNvSpPr>
            <a:spLocks noGrp="1"/>
          </p:cNvSpPr>
          <p:nvPr>
            <p:ph type="pic" sz="quarter" idx="32"/>
          </p:nvPr>
        </p:nvSpPr>
        <p:spPr>
          <a:xfrm>
            <a:off x="468314" y="2526831"/>
            <a:ext cx="460377" cy="461964"/>
          </a:xfrm>
          <a:prstGeom prst="rect">
            <a:avLst/>
          </a:prstGeom>
        </p:spPr>
        <p:txBody>
          <a:bodyPr lIns="91439" tIns="45719" rIns="91439" bIns="45719">
            <a:noAutofit/>
          </a:bodyPr>
          <a:lstStyle/>
          <a:p>
            <a:endParaRPr/>
          </a:p>
        </p:txBody>
      </p:sp>
      <p:sp>
        <p:nvSpPr>
          <p:cNvPr id="118" name="Picture Placeholder 4"/>
          <p:cNvSpPr>
            <a:spLocks noGrp="1"/>
          </p:cNvSpPr>
          <p:nvPr>
            <p:ph type="pic" sz="quarter" idx="33"/>
          </p:nvPr>
        </p:nvSpPr>
        <p:spPr>
          <a:xfrm>
            <a:off x="468314" y="3726043"/>
            <a:ext cx="460377" cy="461964"/>
          </a:xfrm>
          <a:prstGeom prst="rect">
            <a:avLst/>
          </a:prstGeom>
        </p:spPr>
        <p:txBody>
          <a:bodyPr lIns="91439" tIns="45719" rIns="91439" bIns="45719">
            <a:noAutofit/>
          </a:bodyPr>
          <a:lstStyle/>
          <a:p>
            <a:endParaRPr/>
          </a:p>
        </p:txBody>
      </p:sp>
      <p:sp>
        <p:nvSpPr>
          <p:cNvPr id="119" name="Text Placeholder 6"/>
          <p:cNvSpPr>
            <a:spLocks noGrp="1"/>
          </p:cNvSpPr>
          <p:nvPr>
            <p:ph type="body" sz="quarter" idx="34"/>
          </p:nvPr>
        </p:nvSpPr>
        <p:spPr>
          <a:xfrm>
            <a:off x="5541936" y="3993214"/>
            <a:ext cx="2921000" cy="500935"/>
          </a:xfrm>
          <a:prstGeom prst="rect">
            <a:avLst/>
          </a:prstGeom>
        </p:spPr>
        <p:txBody>
          <a:bodyPr/>
          <a:lstStyle/>
          <a:p>
            <a:pPr>
              <a:defRPr sz="1400">
                <a:solidFill>
                  <a:srgbClr val="000000"/>
                </a:solidFill>
              </a:defRPr>
            </a:pPr>
            <a:endParaRPr/>
          </a:p>
        </p:txBody>
      </p:sp>
      <p:sp>
        <p:nvSpPr>
          <p:cNvPr id="120" name="Text Placeholder 6"/>
          <p:cNvSpPr>
            <a:spLocks noGrp="1"/>
          </p:cNvSpPr>
          <p:nvPr>
            <p:ph type="body" sz="quarter" idx="35"/>
          </p:nvPr>
        </p:nvSpPr>
        <p:spPr>
          <a:xfrm>
            <a:off x="1327745" y="3993214"/>
            <a:ext cx="2921000" cy="500935"/>
          </a:xfrm>
          <a:prstGeom prst="rect">
            <a:avLst/>
          </a:prstGeom>
        </p:spPr>
        <p:txBody>
          <a:bodyPr/>
          <a:lstStyle/>
          <a:p>
            <a:pPr>
              <a:defRPr sz="1400">
                <a:solidFill>
                  <a:srgbClr val="000000"/>
                </a:solidFill>
              </a:defRPr>
            </a:pPr>
            <a:endParaRPr/>
          </a:p>
        </p:txBody>
      </p:sp>
      <p:sp>
        <p:nvSpPr>
          <p:cNvPr id="121" name="Text Placeholder 6"/>
          <p:cNvSpPr>
            <a:spLocks noGrp="1"/>
          </p:cNvSpPr>
          <p:nvPr>
            <p:ph type="body" sz="quarter" idx="36" hasCustomPrompt="1"/>
          </p:nvPr>
        </p:nvSpPr>
        <p:spPr>
          <a:xfrm>
            <a:off x="5541936" y="3726043"/>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122" name="Text Placeholder 6"/>
          <p:cNvSpPr>
            <a:spLocks noGrp="1"/>
          </p:cNvSpPr>
          <p:nvPr>
            <p:ph type="body" sz="quarter" idx="37" hasCustomPrompt="1"/>
          </p:nvPr>
        </p:nvSpPr>
        <p:spPr>
          <a:xfrm>
            <a:off x="1327745" y="3726043"/>
            <a:ext cx="2921000" cy="215445"/>
          </a:xfrm>
          <a:prstGeom prst="rect">
            <a:avLst/>
          </a:prstGeom>
        </p:spPr>
        <p:txBody>
          <a:bodyPr/>
          <a:lstStyle>
            <a:lvl1pPr defTabSz="305179">
              <a:spcBef>
                <a:spcPts val="400"/>
              </a:spcBef>
              <a:defRPr sz="1200">
                <a:latin typeface="Avenir"/>
                <a:ea typeface="Avenir"/>
                <a:cs typeface="Avenir"/>
                <a:sym typeface="Avenir Black"/>
              </a:defRPr>
            </a:lvl1pPr>
          </a:lstStyle>
          <a:p>
            <a:r>
              <a:t>Subhead</a:t>
            </a:r>
          </a:p>
        </p:txBody>
      </p:sp>
      <p:sp>
        <p:nvSpPr>
          <p:cNvPr id="123" name="Picture Placeholder 4"/>
          <p:cNvSpPr>
            <a:spLocks noGrp="1"/>
          </p:cNvSpPr>
          <p:nvPr>
            <p:ph type="pic" sz="quarter" idx="38"/>
          </p:nvPr>
        </p:nvSpPr>
        <p:spPr>
          <a:xfrm>
            <a:off x="4741862" y="3726043"/>
            <a:ext cx="460377" cy="461964"/>
          </a:xfrm>
          <a:prstGeom prst="rect">
            <a:avLst/>
          </a:prstGeom>
        </p:spPr>
        <p:txBody>
          <a:bodyPr lIns="91439" tIns="45719" rIns="91439" bIns="45719">
            <a:noAutofit/>
          </a:bodyPr>
          <a:lstStyle/>
          <a:p>
            <a:endParaRPr/>
          </a:p>
        </p:txBody>
      </p:sp>
      <p:sp>
        <p:nvSpPr>
          <p:cNvPr id="124" name="Rectangle 23"/>
          <p:cNvSpPr/>
          <p:nvPr/>
        </p:nvSpPr>
        <p:spPr>
          <a:xfrm>
            <a:off x="-1" y="4494147"/>
            <a:ext cx="2679407" cy="649354"/>
          </a:xfrm>
          <a:prstGeom prst="rect">
            <a:avLst/>
          </a:prstGeom>
          <a:solidFill>
            <a:schemeClr val="accent2"/>
          </a:solidFill>
          <a:ln w="12700">
            <a:miter lim="400000"/>
          </a:ln>
        </p:spPr>
        <p:txBody>
          <a:bodyPr lIns="45718" tIns="45718" rIns="45718" bIns="45718" anchor="ctr"/>
          <a:lstStyle/>
          <a:p>
            <a:pPr algn="ctr" defTabSz="457200">
              <a:defRPr sz="1800" i="0">
                <a:solidFill>
                  <a:srgbClr val="E1E1E1"/>
                </a:solidFill>
                <a:latin typeface="+mn-lt"/>
                <a:ea typeface="+mn-ea"/>
                <a:cs typeface="+mn-cs"/>
                <a:sym typeface="Calibri"/>
              </a:defRPr>
            </a:pPr>
            <a:endParaRPr/>
          </a:p>
        </p:txBody>
      </p:sp>
      <p:pic>
        <p:nvPicPr>
          <p:cNvPr id="125" name="Graphic 25" descr="Graphic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780" y="4568757"/>
            <a:ext cx="1942128" cy="319412"/>
          </a:xfrm>
          <a:prstGeom prst="rect">
            <a:avLst/>
          </a:prstGeom>
          <a:ln w="12700">
            <a:miter lim="400000"/>
          </a:ln>
        </p:spPr>
      </p:pic>
      <p:sp>
        <p:nvSpPr>
          <p:cNvPr id="126"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Intro_Hea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Headline"/>
          <p:cNvSpPr txBox="1">
            <a:spLocks noGrp="1"/>
          </p:cNvSpPr>
          <p:nvPr>
            <p:ph type="title" hasCustomPrompt="1"/>
          </p:nvPr>
        </p:nvSpPr>
        <p:spPr>
          <a:xfrm>
            <a:off x="468314" y="465137"/>
            <a:ext cx="3600002" cy="406735"/>
          </a:xfrm>
          <a:prstGeom prst="rect">
            <a:avLst/>
          </a:prstGeom>
        </p:spPr>
        <p:txBody>
          <a:bodyPr anchor="t"/>
          <a:lstStyle>
            <a:lvl1pPr>
              <a:defRPr sz="2000"/>
            </a:lvl1pPr>
          </a:lstStyle>
          <a:p>
            <a:r>
              <a:t>Headline</a:t>
            </a:r>
          </a:p>
        </p:txBody>
      </p:sp>
      <p:sp>
        <p:nvSpPr>
          <p:cNvPr id="144" name="Body Level One…"/>
          <p:cNvSpPr txBox="1">
            <a:spLocks noGrp="1"/>
          </p:cNvSpPr>
          <p:nvPr>
            <p:ph type="body" sz="half" idx="1"/>
          </p:nvPr>
        </p:nvSpPr>
        <p:spPr>
          <a:xfrm>
            <a:off x="468312" y="1101318"/>
            <a:ext cx="3600002" cy="30170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8534398" y="4789486"/>
            <a:ext cx="127001" cy="139701"/>
          </a:xfrm>
          <a:prstGeom prst="rect">
            <a:avLst/>
          </a:prstGeom>
        </p:spPr>
        <p:txBody>
          <a:bodyPr/>
          <a:lstStyle>
            <a:lvl1pPr>
              <a:defRPr>
                <a:solidFill>
                  <a:srgbClr val="FFFFFF"/>
                </a:solidFill>
              </a:defRPr>
            </a:lvl1pPr>
          </a:lstStyle>
          <a:p>
            <a:fld id="{86CB4B4D-7CA3-9044-876B-883B54F8677D}" type="slidenum">
              <a:t>‹#›</a:t>
            </a:fld>
            <a:endParaRPr/>
          </a:p>
        </p:txBody>
      </p:sp>
      <p:sp useBgFill="1">
        <p:nvSpPr>
          <p:cNvPr id="7" name="Rectangle 6">
            <a:extLst>
              <a:ext uri="{FF2B5EF4-FFF2-40B4-BE49-F238E27FC236}">
                <a16:creationId xmlns:a16="http://schemas.microsoft.com/office/drawing/2014/main" id="{3BA61364-58C9-B1CC-27BD-36C6FD08C53E}"/>
              </a:ext>
            </a:extLst>
          </p:cNvPr>
          <p:cNvSpPr/>
          <p:nvPr userDrawn="1"/>
        </p:nvSpPr>
        <p:spPr>
          <a:xfrm>
            <a:off x="3616657" y="4929187"/>
            <a:ext cx="2013044" cy="214313"/>
          </a:xfrm>
          <a:prstGeom prst="rect">
            <a:avLst/>
          </a:prstGeom>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sp>
        <p:nvSpPr>
          <p:cNvPr id="2" name="Arrow">
            <a:extLst>
              <a:ext uri="{FF2B5EF4-FFF2-40B4-BE49-F238E27FC236}">
                <a16:creationId xmlns:a16="http://schemas.microsoft.com/office/drawing/2014/main" id="{2781C329-C011-6016-E08A-7F250381EF36}"/>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3"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Image group of 6x">
    <p:bg>
      <p:bgPr>
        <a:solidFill>
          <a:srgbClr val="FFFFFF"/>
        </a:solidFill>
        <a:effectLst/>
      </p:bgPr>
    </p:bg>
    <p:spTree>
      <p:nvGrpSpPr>
        <p:cNvPr id="1" name=""/>
        <p:cNvGrpSpPr/>
        <p:nvPr/>
      </p:nvGrpSpPr>
      <p:grpSpPr>
        <a:xfrm>
          <a:off x="0" y="0"/>
          <a:ext cx="0" cy="0"/>
          <a:chOff x="0" y="0"/>
          <a:chExt cx="0" cy="0"/>
        </a:xfrm>
      </p:grpSpPr>
      <p:pic>
        <p:nvPicPr>
          <p:cNvPr id="153"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154"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155" name="Headline"/>
          <p:cNvSpPr txBox="1">
            <a:spLocks noGrp="1"/>
          </p:cNvSpPr>
          <p:nvPr>
            <p:ph type="title" hasCustomPrompt="1"/>
          </p:nvPr>
        </p:nvSpPr>
        <p:spPr>
          <a:xfrm>
            <a:off x="468314" y="465137"/>
            <a:ext cx="8187374" cy="424563"/>
          </a:xfrm>
          <a:prstGeom prst="rect">
            <a:avLst/>
          </a:prstGeom>
        </p:spPr>
        <p:txBody>
          <a:bodyPr anchor="t"/>
          <a:lstStyle>
            <a:lvl1pPr>
              <a:defRPr sz="2000">
                <a:solidFill>
                  <a:schemeClr val="accent4"/>
                </a:solidFill>
              </a:defRPr>
            </a:lvl1pPr>
          </a:lstStyle>
          <a:p>
            <a:r>
              <a:t>Headline</a:t>
            </a:r>
          </a:p>
        </p:txBody>
      </p:sp>
      <p:sp>
        <p:nvSpPr>
          <p:cNvPr id="156" name="Body Level One…"/>
          <p:cNvSpPr txBox="1">
            <a:spLocks noGrp="1"/>
          </p:cNvSpPr>
          <p:nvPr>
            <p:ph type="body" sz="quarter" idx="1" hasCustomPrompt="1"/>
          </p:nvPr>
        </p:nvSpPr>
        <p:spPr>
          <a:xfrm>
            <a:off x="476251" y="1360219"/>
            <a:ext cx="2093542" cy="205105"/>
          </a:xfrm>
          <a:prstGeom prst="rect">
            <a:avLst/>
          </a:prstGeom>
        </p:spPr>
        <p:txBody>
          <a:bodyPr/>
          <a:lstStyle>
            <a:lvl1pPr>
              <a:defRPr sz="1400">
                <a:solidFill>
                  <a:srgbClr val="000000"/>
                </a:solidFill>
                <a:latin typeface="Avenir"/>
                <a:ea typeface="Avenir"/>
                <a:cs typeface="Avenir"/>
                <a:sym typeface="Avenir Black"/>
              </a:defRPr>
            </a:lvl1pPr>
            <a:lvl2pPr>
              <a:defRPr sz="1400">
                <a:solidFill>
                  <a:srgbClr val="000000"/>
                </a:solidFill>
                <a:latin typeface="Avenir"/>
                <a:ea typeface="Avenir"/>
                <a:cs typeface="Avenir"/>
                <a:sym typeface="Avenir Black"/>
              </a:defRPr>
            </a:lvl2pPr>
            <a:lvl3pPr>
              <a:defRPr sz="1400">
                <a:solidFill>
                  <a:srgbClr val="000000"/>
                </a:solidFill>
                <a:latin typeface="Avenir"/>
                <a:ea typeface="Avenir"/>
                <a:cs typeface="Avenir"/>
                <a:sym typeface="Avenir Black"/>
              </a:defRPr>
            </a:lvl3pPr>
            <a:lvl4pPr>
              <a:defRPr sz="1400">
                <a:solidFill>
                  <a:srgbClr val="000000"/>
                </a:solidFill>
                <a:latin typeface="Avenir"/>
                <a:ea typeface="Avenir"/>
                <a:cs typeface="Avenir"/>
                <a:sym typeface="Avenir Black"/>
              </a:defRPr>
            </a:lvl4pPr>
            <a:lvl5pPr>
              <a:defRPr sz="1400">
                <a:solidFill>
                  <a:srgbClr val="000000"/>
                </a:solidFill>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157" name="Picture Placeholder 5"/>
          <p:cNvSpPr>
            <a:spLocks noGrp="1"/>
          </p:cNvSpPr>
          <p:nvPr>
            <p:ph type="pic" sz="quarter" idx="21"/>
          </p:nvPr>
        </p:nvSpPr>
        <p:spPr>
          <a:xfrm>
            <a:off x="468314" y="1652825"/>
            <a:ext cx="2093542" cy="1157611"/>
          </a:xfrm>
          <a:prstGeom prst="rect">
            <a:avLst/>
          </a:prstGeom>
        </p:spPr>
        <p:txBody>
          <a:bodyPr lIns="91439" tIns="45719" rIns="91439" bIns="45719">
            <a:noAutofit/>
          </a:bodyPr>
          <a:lstStyle/>
          <a:p>
            <a:endParaRPr/>
          </a:p>
        </p:txBody>
      </p:sp>
      <p:sp>
        <p:nvSpPr>
          <p:cNvPr id="158" name="Picture Placeholder 5"/>
          <p:cNvSpPr>
            <a:spLocks noGrp="1"/>
          </p:cNvSpPr>
          <p:nvPr>
            <p:ph type="pic" sz="quarter" idx="22"/>
          </p:nvPr>
        </p:nvSpPr>
        <p:spPr>
          <a:xfrm>
            <a:off x="3394392" y="1652825"/>
            <a:ext cx="2093543" cy="1157611"/>
          </a:xfrm>
          <a:prstGeom prst="rect">
            <a:avLst/>
          </a:prstGeom>
        </p:spPr>
        <p:txBody>
          <a:bodyPr lIns="91439" tIns="45719" rIns="91439" bIns="45719">
            <a:noAutofit/>
          </a:bodyPr>
          <a:lstStyle/>
          <a:p>
            <a:endParaRPr/>
          </a:p>
        </p:txBody>
      </p:sp>
      <p:sp>
        <p:nvSpPr>
          <p:cNvPr id="159" name="Picture Placeholder 5"/>
          <p:cNvSpPr>
            <a:spLocks noGrp="1"/>
          </p:cNvSpPr>
          <p:nvPr>
            <p:ph type="pic" sz="quarter" idx="23"/>
          </p:nvPr>
        </p:nvSpPr>
        <p:spPr>
          <a:xfrm>
            <a:off x="6604058" y="1652826"/>
            <a:ext cx="2059567" cy="1138824"/>
          </a:xfrm>
          <a:prstGeom prst="rect">
            <a:avLst/>
          </a:prstGeom>
        </p:spPr>
        <p:txBody>
          <a:bodyPr lIns="91439" tIns="45719" rIns="91439" bIns="45719">
            <a:noAutofit/>
          </a:bodyPr>
          <a:lstStyle/>
          <a:p>
            <a:endParaRPr/>
          </a:p>
        </p:txBody>
      </p:sp>
      <p:sp>
        <p:nvSpPr>
          <p:cNvPr id="160" name="Text Placeholder 2"/>
          <p:cNvSpPr>
            <a:spLocks noGrp="1"/>
          </p:cNvSpPr>
          <p:nvPr>
            <p:ph type="body" sz="quarter" idx="24" hasCustomPrompt="1"/>
          </p:nvPr>
        </p:nvSpPr>
        <p:spPr>
          <a:xfrm>
            <a:off x="3393187" y="1360219"/>
            <a:ext cx="2093543" cy="205105"/>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61" name="Text Placeholder 2"/>
          <p:cNvSpPr>
            <a:spLocks noGrp="1"/>
          </p:cNvSpPr>
          <p:nvPr>
            <p:ph type="body" sz="quarter" idx="25" hasCustomPrompt="1"/>
          </p:nvPr>
        </p:nvSpPr>
        <p:spPr>
          <a:xfrm>
            <a:off x="6604058" y="1360219"/>
            <a:ext cx="2051629" cy="205105"/>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62" name="Text Placeholder 2"/>
          <p:cNvSpPr>
            <a:spLocks noGrp="1"/>
          </p:cNvSpPr>
          <p:nvPr>
            <p:ph type="body" sz="quarter" idx="26" hasCustomPrompt="1"/>
          </p:nvPr>
        </p:nvSpPr>
        <p:spPr>
          <a:xfrm>
            <a:off x="476251" y="2915772"/>
            <a:ext cx="2093543" cy="205105"/>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63" name="Picture Placeholder 5"/>
          <p:cNvSpPr>
            <a:spLocks noGrp="1"/>
          </p:cNvSpPr>
          <p:nvPr>
            <p:ph type="pic" sz="quarter" idx="27"/>
          </p:nvPr>
        </p:nvSpPr>
        <p:spPr>
          <a:xfrm>
            <a:off x="468314" y="3208377"/>
            <a:ext cx="2101477" cy="1161999"/>
          </a:xfrm>
          <a:prstGeom prst="rect">
            <a:avLst/>
          </a:prstGeom>
        </p:spPr>
        <p:txBody>
          <a:bodyPr lIns="91439" tIns="45719" rIns="91439" bIns="45719">
            <a:noAutofit/>
          </a:bodyPr>
          <a:lstStyle/>
          <a:p>
            <a:endParaRPr/>
          </a:p>
        </p:txBody>
      </p:sp>
      <p:sp>
        <p:nvSpPr>
          <p:cNvPr id="164" name="Picture Placeholder 5"/>
          <p:cNvSpPr>
            <a:spLocks noGrp="1"/>
          </p:cNvSpPr>
          <p:nvPr>
            <p:ph type="pic" sz="quarter" idx="28"/>
          </p:nvPr>
        </p:nvSpPr>
        <p:spPr>
          <a:xfrm>
            <a:off x="3394392" y="3208377"/>
            <a:ext cx="2092335" cy="1156943"/>
          </a:xfrm>
          <a:prstGeom prst="rect">
            <a:avLst/>
          </a:prstGeom>
        </p:spPr>
        <p:txBody>
          <a:bodyPr lIns="91439" tIns="45719" rIns="91439" bIns="45719">
            <a:noAutofit/>
          </a:bodyPr>
          <a:lstStyle/>
          <a:p>
            <a:endParaRPr/>
          </a:p>
        </p:txBody>
      </p:sp>
      <p:sp>
        <p:nvSpPr>
          <p:cNvPr id="165" name="Picture Placeholder 5"/>
          <p:cNvSpPr>
            <a:spLocks noGrp="1"/>
          </p:cNvSpPr>
          <p:nvPr>
            <p:ph type="pic" sz="quarter" idx="29"/>
          </p:nvPr>
        </p:nvSpPr>
        <p:spPr>
          <a:xfrm>
            <a:off x="6611994" y="3208377"/>
            <a:ext cx="2051629" cy="1134434"/>
          </a:xfrm>
          <a:prstGeom prst="rect">
            <a:avLst/>
          </a:prstGeom>
        </p:spPr>
        <p:txBody>
          <a:bodyPr lIns="91439" tIns="45719" rIns="91439" bIns="45719">
            <a:noAutofit/>
          </a:bodyPr>
          <a:lstStyle/>
          <a:p>
            <a:endParaRPr/>
          </a:p>
        </p:txBody>
      </p:sp>
      <p:sp>
        <p:nvSpPr>
          <p:cNvPr id="166" name="Text Placeholder 2"/>
          <p:cNvSpPr>
            <a:spLocks noGrp="1"/>
          </p:cNvSpPr>
          <p:nvPr>
            <p:ph type="body" sz="quarter" idx="30" hasCustomPrompt="1"/>
          </p:nvPr>
        </p:nvSpPr>
        <p:spPr>
          <a:xfrm>
            <a:off x="3393187" y="2915772"/>
            <a:ext cx="2093543" cy="205105"/>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67" name="Text Placeholder 2"/>
          <p:cNvSpPr>
            <a:spLocks noGrp="1"/>
          </p:cNvSpPr>
          <p:nvPr>
            <p:ph type="body" sz="quarter" idx="31" hasCustomPrompt="1"/>
          </p:nvPr>
        </p:nvSpPr>
        <p:spPr>
          <a:xfrm>
            <a:off x="6604058" y="2915772"/>
            <a:ext cx="2051629" cy="205105"/>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68"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mage group of 3x">
    <p:bg>
      <p:bgPr>
        <a:solidFill>
          <a:srgbClr val="FFFFFF"/>
        </a:solidFill>
        <a:effectLst/>
      </p:bgPr>
    </p:bg>
    <p:spTree>
      <p:nvGrpSpPr>
        <p:cNvPr id="1" name=""/>
        <p:cNvGrpSpPr/>
        <p:nvPr/>
      </p:nvGrpSpPr>
      <p:grpSpPr>
        <a:xfrm>
          <a:off x="0" y="0"/>
          <a:ext cx="0" cy="0"/>
          <a:chOff x="0" y="0"/>
          <a:chExt cx="0" cy="0"/>
        </a:xfrm>
      </p:grpSpPr>
      <p:pic>
        <p:nvPicPr>
          <p:cNvPr id="175"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177" name="Headline"/>
          <p:cNvSpPr txBox="1">
            <a:spLocks noGrp="1"/>
          </p:cNvSpPr>
          <p:nvPr>
            <p:ph type="title" hasCustomPrompt="1"/>
          </p:nvPr>
        </p:nvSpPr>
        <p:spPr>
          <a:xfrm>
            <a:off x="468314" y="465137"/>
            <a:ext cx="8193086" cy="424563"/>
          </a:xfrm>
          <a:prstGeom prst="rect">
            <a:avLst/>
          </a:prstGeom>
        </p:spPr>
        <p:txBody>
          <a:bodyPr anchor="t"/>
          <a:lstStyle>
            <a:lvl1pPr>
              <a:defRPr sz="2000">
                <a:solidFill>
                  <a:schemeClr val="accent4"/>
                </a:solidFill>
              </a:defRPr>
            </a:lvl1pPr>
          </a:lstStyle>
          <a:p>
            <a:r>
              <a:t>Headline</a:t>
            </a:r>
          </a:p>
        </p:txBody>
      </p:sp>
      <p:sp>
        <p:nvSpPr>
          <p:cNvPr id="178" name="Body Level One…"/>
          <p:cNvSpPr txBox="1">
            <a:spLocks noGrp="1"/>
          </p:cNvSpPr>
          <p:nvPr>
            <p:ph type="body" sz="quarter" idx="1" hasCustomPrompt="1"/>
          </p:nvPr>
        </p:nvSpPr>
        <p:spPr>
          <a:xfrm>
            <a:off x="476251" y="1544478"/>
            <a:ext cx="2520002" cy="205105"/>
          </a:xfrm>
          <a:prstGeom prst="rect">
            <a:avLst/>
          </a:prstGeom>
        </p:spPr>
        <p:txBody>
          <a:bodyPr/>
          <a:lstStyle>
            <a:lvl1pPr>
              <a:defRPr sz="1400">
                <a:solidFill>
                  <a:srgbClr val="000000"/>
                </a:solidFill>
                <a:latin typeface="Avenir"/>
                <a:ea typeface="Avenir"/>
                <a:cs typeface="Avenir"/>
                <a:sym typeface="Avenir Black"/>
              </a:defRPr>
            </a:lvl1pPr>
            <a:lvl2pPr>
              <a:defRPr sz="1400">
                <a:solidFill>
                  <a:srgbClr val="000000"/>
                </a:solidFill>
                <a:latin typeface="Avenir"/>
                <a:ea typeface="Avenir"/>
                <a:cs typeface="Avenir"/>
                <a:sym typeface="Avenir Black"/>
              </a:defRPr>
            </a:lvl2pPr>
            <a:lvl3pPr>
              <a:defRPr sz="1400">
                <a:solidFill>
                  <a:srgbClr val="000000"/>
                </a:solidFill>
                <a:latin typeface="Avenir"/>
                <a:ea typeface="Avenir"/>
                <a:cs typeface="Avenir"/>
                <a:sym typeface="Avenir Black"/>
              </a:defRPr>
            </a:lvl3pPr>
            <a:lvl4pPr>
              <a:defRPr sz="1400">
                <a:solidFill>
                  <a:srgbClr val="000000"/>
                </a:solidFill>
                <a:latin typeface="Avenir"/>
                <a:ea typeface="Avenir"/>
                <a:cs typeface="Avenir"/>
                <a:sym typeface="Avenir Black"/>
              </a:defRPr>
            </a:lvl4pPr>
            <a:lvl5pPr>
              <a:defRPr sz="1400">
                <a:solidFill>
                  <a:srgbClr val="000000"/>
                </a:solidFill>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179" name="Picture Placeholder 5"/>
          <p:cNvSpPr>
            <a:spLocks noGrp="1"/>
          </p:cNvSpPr>
          <p:nvPr>
            <p:ph type="pic" sz="quarter" idx="21"/>
          </p:nvPr>
        </p:nvSpPr>
        <p:spPr>
          <a:xfrm>
            <a:off x="468312" y="1837083"/>
            <a:ext cx="2520003" cy="2590457"/>
          </a:xfrm>
          <a:prstGeom prst="rect">
            <a:avLst/>
          </a:prstGeom>
        </p:spPr>
        <p:txBody>
          <a:bodyPr lIns="91439" tIns="45719" rIns="91439" bIns="45719">
            <a:noAutofit/>
          </a:bodyPr>
          <a:lstStyle/>
          <a:p>
            <a:endParaRPr/>
          </a:p>
        </p:txBody>
      </p:sp>
      <p:sp>
        <p:nvSpPr>
          <p:cNvPr id="180" name="Picture Placeholder 5"/>
          <p:cNvSpPr>
            <a:spLocks noGrp="1"/>
          </p:cNvSpPr>
          <p:nvPr>
            <p:ph type="pic" sz="quarter" idx="22"/>
          </p:nvPr>
        </p:nvSpPr>
        <p:spPr>
          <a:xfrm>
            <a:off x="3312000" y="1837083"/>
            <a:ext cx="2520002" cy="2590457"/>
          </a:xfrm>
          <a:prstGeom prst="rect">
            <a:avLst/>
          </a:prstGeom>
        </p:spPr>
        <p:txBody>
          <a:bodyPr lIns="91439" tIns="45719" rIns="91439" bIns="45719">
            <a:noAutofit/>
          </a:bodyPr>
          <a:lstStyle/>
          <a:p>
            <a:endParaRPr/>
          </a:p>
        </p:txBody>
      </p:sp>
      <p:sp>
        <p:nvSpPr>
          <p:cNvPr id="181" name="Picture Placeholder 5"/>
          <p:cNvSpPr>
            <a:spLocks noGrp="1"/>
          </p:cNvSpPr>
          <p:nvPr>
            <p:ph type="pic" sz="quarter" idx="23"/>
          </p:nvPr>
        </p:nvSpPr>
        <p:spPr>
          <a:xfrm>
            <a:off x="6155687" y="1837083"/>
            <a:ext cx="2520003" cy="2590453"/>
          </a:xfrm>
          <a:prstGeom prst="rect">
            <a:avLst/>
          </a:prstGeom>
        </p:spPr>
        <p:txBody>
          <a:bodyPr lIns="91439" tIns="45719" rIns="91439" bIns="45719">
            <a:noAutofit/>
          </a:bodyPr>
          <a:lstStyle/>
          <a:p>
            <a:endParaRPr/>
          </a:p>
        </p:txBody>
      </p:sp>
      <p:sp>
        <p:nvSpPr>
          <p:cNvPr id="182" name="Text Placeholder 2"/>
          <p:cNvSpPr>
            <a:spLocks noGrp="1"/>
          </p:cNvSpPr>
          <p:nvPr>
            <p:ph type="body" sz="quarter" idx="24" hasCustomPrompt="1"/>
          </p:nvPr>
        </p:nvSpPr>
        <p:spPr>
          <a:xfrm>
            <a:off x="331200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83" name="Text Placeholder 2"/>
          <p:cNvSpPr>
            <a:spLocks noGrp="1"/>
          </p:cNvSpPr>
          <p:nvPr>
            <p:ph type="body" sz="quarter" idx="25" hasCustomPrompt="1"/>
          </p:nvPr>
        </p:nvSpPr>
        <p:spPr>
          <a:xfrm>
            <a:off x="615569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84"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
        <p:nvSpPr>
          <p:cNvPr id="2" name="Arrow">
            <a:extLst>
              <a:ext uri="{FF2B5EF4-FFF2-40B4-BE49-F238E27FC236}">
                <a16:creationId xmlns:a16="http://schemas.microsoft.com/office/drawing/2014/main" id="{3789F4FC-2181-B4B0-0631-BA7404A1C460}"/>
              </a:ext>
            </a:extLst>
          </p:cNvPr>
          <p:cNvSpPr/>
          <p:nvPr userDrawn="1"/>
        </p:nvSpPr>
        <p:spPr>
          <a:xfrm>
            <a:off x="8569612" y="0"/>
            <a:ext cx="574387" cy="274320"/>
          </a:xfrm>
          <a:prstGeom prst="rect">
            <a:avLst/>
          </a:prstGeom>
          <a:solidFill>
            <a:srgbClr val="999999"/>
          </a:solidFill>
          <a:ln w="6350" cap="flat">
            <a:noFill/>
            <a:prstDash val="solid"/>
            <a:miter lim="800000"/>
          </a:ln>
          <a:effectLst/>
        </p:spPr>
        <p:txBody>
          <a:bodyPr wrap="square" lIns="45719" tIns="45719" rIns="45719" bIns="45719" numCol="1" anchor="ctr">
            <a:noAutofit/>
          </a:bodyPr>
          <a:lstStyle/>
          <a:p>
            <a:pPr algn="ctr">
              <a:defRPr>
                <a:solidFill>
                  <a:srgbClr val="FFFFFF"/>
                </a:solidFill>
              </a:defRPr>
            </a:pPr>
            <a:r>
              <a:rPr lang="en-US" sz="600">
                <a:solidFill>
                  <a:schemeClr val="accent4"/>
                </a:solidFill>
                <a:latin typeface="Avenir Black"/>
                <a:hlinkClick r:id="rId3" action="ppaction://hlinksldjump">
                  <a:extLst>
                    <a:ext uri="{A12FA001-AC4F-418D-AE19-62706E023703}">
                      <ahyp:hlinkClr xmlns:ahyp="http://schemas.microsoft.com/office/drawing/2018/hyperlinkcolor" val="tx"/>
                    </a:ext>
                  </a:extLst>
                </a:hlinkClick>
              </a:rPr>
              <a:t>CLICK FOR SLIDE INDEX</a:t>
            </a:r>
            <a:r>
              <a:rPr lang="en-US" sz="600">
                <a:solidFill>
                  <a:schemeClr val="accent4"/>
                </a:solidFill>
                <a:latin typeface="Avenir Black"/>
              </a:rPr>
              <a:t> </a:t>
            </a:r>
          </a:p>
          <a:p>
            <a:pPr algn="ctr">
              <a:defRPr>
                <a:solidFill>
                  <a:srgbClr val="FFFFFF"/>
                </a:solidFill>
              </a:defRPr>
            </a:pPr>
            <a:endParaRPr lang="en-US" sz="100">
              <a:solidFill>
                <a:schemeClr val="accent4"/>
              </a:solidFill>
              <a:latin typeface="Avenir Black"/>
            </a:endParaRPr>
          </a:p>
          <a:p>
            <a:pPr algn="ctr">
              <a:defRPr>
                <a:solidFill>
                  <a:srgbClr val="FFFFFF"/>
                </a:solidFill>
              </a:defRPr>
            </a:pPr>
            <a:r>
              <a:rPr lang="en-US" sz="300">
                <a:solidFill>
                  <a:schemeClr val="accent4"/>
                </a:solidFill>
                <a:latin typeface="Avenir Black"/>
              </a:rPr>
              <a:t>(IN PRESENTATION MODE)</a:t>
            </a:r>
            <a:endParaRPr sz="300">
              <a:solidFill>
                <a:schemeClr val="accent4"/>
              </a:solidFill>
              <a:latin typeface="Avenir Black"/>
            </a:endParaRPr>
          </a:p>
        </p:txBody>
      </p:sp>
      <p:sp>
        <p:nvSpPr>
          <p:cNvPr id="3" name="TextBox 2">
            <a:extLst>
              <a:ext uri="{FF2B5EF4-FFF2-40B4-BE49-F238E27FC236}">
                <a16:creationId xmlns:a16="http://schemas.microsoft.com/office/drawing/2014/main" id="{5471C7BD-D409-1DBA-0EED-D6E0E3435A34}"/>
              </a:ext>
            </a:extLst>
          </p:cNvPr>
          <p:cNvSpPr txBox="1"/>
          <p:nvPr userDrawn="1"/>
        </p:nvSpPr>
        <p:spPr>
          <a:xfrm>
            <a:off x="3479215" y="4708694"/>
            <a:ext cx="2929402" cy="161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4">
              <a:lnSpc>
                <a:spcPct val="90000"/>
              </a:lnSpc>
              <a:defRPr sz="500" i="0">
                <a:solidFill>
                  <a:srgbClr val="A7A7A7"/>
                </a:solidFill>
                <a:latin typeface="Skia Regular"/>
                <a:ea typeface="Skia Regular"/>
                <a:cs typeface="Skia Regular"/>
                <a:sym typeface="Skia Regular"/>
              </a:defRPr>
            </a:pPr>
            <a:r>
              <a:rPr lang="en-US" sz="500" baseline="0">
                <a:latin typeface="Avenir LT Std 35 Light"/>
              </a:rPr>
              <a:t>IMPORTANT: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See</a:t>
            </a:r>
            <a:r>
              <a:rPr lang="en-US" sz="500" b="0" i="0" baseline="0">
                <a:solidFill>
                  <a:schemeClr val="accent1"/>
                </a:solidFill>
                <a:latin typeface="Avenir LT Std 35 Light"/>
                <a:ea typeface="+mn-ea"/>
                <a:cs typeface="+mn-cs"/>
                <a:sym typeface="Calibri"/>
              </a:rPr>
              <a:t> </a:t>
            </a:r>
            <a:r>
              <a:rPr lang="en-US" sz="500" b="0" i="0" u="sng" baseline="0">
                <a:solidFill>
                  <a:srgbClr val="0000FF"/>
                </a:solidFill>
                <a:uFill>
                  <a:solidFill>
                    <a:srgbClr val="0000FF"/>
                  </a:solidFill>
                </a:uFill>
                <a:latin typeface="Avenir LT Std 35 Light"/>
                <a:ea typeface="+mn-ea"/>
                <a:cs typeface="+mn-cs"/>
                <a:sym typeface="Calibri"/>
                <a:hlinkClick r:id="rId4" action="ppaction://hlinksldjump"/>
              </a:rPr>
              <a:t>CAVEATS</a:t>
            </a:r>
            <a:r>
              <a:rPr lang="en-US" sz="500" b="0" i="0" baseline="0">
                <a:solidFill>
                  <a:schemeClr val="accent1"/>
                </a:solidFill>
                <a:latin typeface="Avenir LT Std 35 Light"/>
                <a:ea typeface="Skia Bold"/>
                <a:cs typeface="Skia Bold"/>
                <a:sym typeface="Skia Bold"/>
                <a:hlinkClick r:id="rId4" action="ppaction://hlinksldjump"/>
              </a:rPr>
              <a:t> </a:t>
            </a:r>
            <a:r>
              <a:rPr kumimoji="0" lang="en-US" sz="500" b="0" i="0" u="none" strike="noStrike" cap="none" spc="0" normalizeH="0" baseline="0">
                <a:ln>
                  <a:noFill/>
                </a:ln>
                <a:solidFill>
                  <a:srgbClr val="A7A7A7"/>
                </a:solidFill>
                <a:effectLst/>
                <a:uFillTx/>
                <a:latin typeface="Avenir LT Std 35 Light"/>
                <a:ea typeface="+mn-ea"/>
                <a:cs typeface="+mn-cs"/>
                <a:sym typeface="Calibri"/>
              </a:rPr>
              <a:t>for information </a:t>
            </a:r>
            <a:r>
              <a:rPr kumimoji="0" lang="en-US" sz="500" b="0" i="0" u="none" strike="noStrike" cap="none" spc="0" normalizeH="0" baseline="0">
                <a:ln>
                  <a:noFill/>
                </a:ln>
                <a:solidFill>
                  <a:srgbClr val="A7A7A7"/>
                </a:solidFill>
                <a:effectLst/>
                <a:uFillTx/>
                <a:latin typeface="Avenir"/>
                <a:ea typeface="+mn-ea"/>
                <a:cs typeface="+mn-cs"/>
                <a:sym typeface="Calibri"/>
              </a:rPr>
              <a:t>affecting</a:t>
            </a:r>
            <a:r>
              <a:rPr kumimoji="0" lang="en-US" sz="500" b="0" i="0" u="none" strike="noStrike" cap="none" spc="0" normalizeH="0" baseline="0">
                <a:ln>
                  <a:noFill/>
                </a:ln>
                <a:solidFill>
                  <a:srgbClr val="A7A7A7"/>
                </a:solidFill>
                <a:effectLst/>
                <a:uFillTx/>
                <a:latin typeface="Avenir LT Std 35 Light"/>
                <a:ea typeface="+mn-ea"/>
                <a:cs typeface="+mn-cs"/>
                <a:sym typeface="Calibri"/>
              </a:rPr>
              <a:t> the statistics and their usage.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mage group of 3x Grey">
    <p:bg>
      <p:bgPr>
        <a:solidFill>
          <a:srgbClr val="F2F2F2"/>
        </a:solidFill>
        <a:effectLst/>
      </p:bgPr>
    </p:bg>
    <p:spTree>
      <p:nvGrpSpPr>
        <p:cNvPr id="1" name=""/>
        <p:cNvGrpSpPr/>
        <p:nvPr/>
      </p:nvGrpSpPr>
      <p:grpSpPr>
        <a:xfrm>
          <a:off x="0" y="0"/>
          <a:ext cx="0" cy="0"/>
          <a:chOff x="0" y="0"/>
          <a:chExt cx="0" cy="0"/>
        </a:xfrm>
      </p:grpSpPr>
      <p:pic>
        <p:nvPicPr>
          <p:cNvPr id="191" name="Picture 10" descr="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192" name="MSIPCMContentMarking"/>
          <p:cNvSpPr txBox="1"/>
          <p:nvPr/>
        </p:nvSpPr>
        <p:spPr>
          <a:xfrm>
            <a:off x="3502612" y="4979063"/>
            <a:ext cx="2138775" cy="127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i="0">
                <a:solidFill>
                  <a:srgbClr val="C8C9C8"/>
                </a:solidFill>
                <a:latin typeface="Avenir Book"/>
                <a:ea typeface="Avenir Book"/>
                <a:cs typeface="Avenir Book"/>
                <a:sym typeface="Avenir Book"/>
              </a:defRPr>
            </a:lvl1pPr>
          </a:lstStyle>
          <a:p>
            <a:r>
              <a:t>Restricted Information and Basic Personal Data</a:t>
            </a:r>
          </a:p>
        </p:txBody>
      </p:sp>
      <p:sp>
        <p:nvSpPr>
          <p:cNvPr id="193" name="Headline"/>
          <p:cNvSpPr txBox="1">
            <a:spLocks noGrp="1"/>
          </p:cNvSpPr>
          <p:nvPr>
            <p:ph type="title" hasCustomPrompt="1"/>
          </p:nvPr>
        </p:nvSpPr>
        <p:spPr>
          <a:xfrm>
            <a:off x="468314" y="465137"/>
            <a:ext cx="8193086" cy="424563"/>
          </a:xfrm>
          <a:prstGeom prst="rect">
            <a:avLst/>
          </a:prstGeom>
        </p:spPr>
        <p:txBody>
          <a:bodyPr anchor="t"/>
          <a:lstStyle>
            <a:lvl1pPr>
              <a:defRPr sz="2000">
                <a:solidFill>
                  <a:schemeClr val="accent4"/>
                </a:solidFill>
              </a:defRPr>
            </a:lvl1pPr>
          </a:lstStyle>
          <a:p>
            <a:r>
              <a:t>Headline</a:t>
            </a:r>
          </a:p>
        </p:txBody>
      </p:sp>
      <p:sp>
        <p:nvSpPr>
          <p:cNvPr id="194" name="Body Level One…"/>
          <p:cNvSpPr txBox="1">
            <a:spLocks noGrp="1"/>
          </p:cNvSpPr>
          <p:nvPr>
            <p:ph type="body" sz="quarter" idx="1" hasCustomPrompt="1"/>
          </p:nvPr>
        </p:nvSpPr>
        <p:spPr>
          <a:xfrm>
            <a:off x="476251" y="1544478"/>
            <a:ext cx="2520002" cy="205105"/>
          </a:xfrm>
          <a:prstGeom prst="rect">
            <a:avLst/>
          </a:prstGeom>
        </p:spPr>
        <p:txBody>
          <a:bodyPr/>
          <a:lstStyle>
            <a:lvl1pPr>
              <a:defRPr sz="1400">
                <a:solidFill>
                  <a:srgbClr val="000000"/>
                </a:solidFill>
                <a:latin typeface="Avenir"/>
                <a:ea typeface="Avenir"/>
                <a:cs typeface="Avenir"/>
                <a:sym typeface="Avenir Black"/>
              </a:defRPr>
            </a:lvl1pPr>
            <a:lvl2pPr>
              <a:defRPr sz="1400">
                <a:solidFill>
                  <a:srgbClr val="000000"/>
                </a:solidFill>
                <a:latin typeface="Avenir"/>
                <a:ea typeface="Avenir"/>
                <a:cs typeface="Avenir"/>
                <a:sym typeface="Avenir Black"/>
              </a:defRPr>
            </a:lvl2pPr>
            <a:lvl3pPr>
              <a:defRPr sz="1400">
                <a:solidFill>
                  <a:srgbClr val="000000"/>
                </a:solidFill>
                <a:latin typeface="Avenir"/>
                <a:ea typeface="Avenir"/>
                <a:cs typeface="Avenir"/>
                <a:sym typeface="Avenir Black"/>
              </a:defRPr>
            </a:lvl3pPr>
            <a:lvl4pPr>
              <a:defRPr sz="1400">
                <a:solidFill>
                  <a:srgbClr val="000000"/>
                </a:solidFill>
                <a:latin typeface="Avenir"/>
                <a:ea typeface="Avenir"/>
                <a:cs typeface="Avenir"/>
                <a:sym typeface="Avenir Black"/>
              </a:defRPr>
            </a:lvl4pPr>
            <a:lvl5pPr>
              <a:defRPr sz="1400">
                <a:solidFill>
                  <a:srgbClr val="000000"/>
                </a:solidFill>
                <a:latin typeface="Avenir"/>
                <a:ea typeface="Avenir"/>
                <a:cs typeface="Avenir"/>
                <a:sym typeface="Avenir Black"/>
              </a:defRPr>
            </a:lvl5pPr>
          </a:lstStyle>
          <a:p>
            <a:r>
              <a:t>Subhead</a:t>
            </a:r>
          </a:p>
          <a:p>
            <a:pPr lvl="1"/>
            <a:endParaRPr/>
          </a:p>
          <a:p>
            <a:pPr lvl="2"/>
            <a:endParaRPr/>
          </a:p>
          <a:p>
            <a:pPr lvl="3"/>
            <a:endParaRPr/>
          </a:p>
          <a:p>
            <a:pPr lvl="4"/>
            <a:endParaRPr/>
          </a:p>
        </p:txBody>
      </p:sp>
      <p:sp>
        <p:nvSpPr>
          <p:cNvPr id="195" name="Picture Placeholder 5"/>
          <p:cNvSpPr>
            <a:spLocks noGrp="1"/>
          </p:cNvSpPr>
          <p:nvPr>
            <p:ph type="pic" sz="quarter" idx="21"/>
          </p:nvPr>
        </p:nvSpPr>
        <p:spPr>
          <a:xfrm>
            <a:off x="468312" y="1837083"/>
            <a:ext cx="2520003" cy="2590457"/>
          </a:xfrm>
          <a:prstGeom prst="rect">
            <a:avLst/>
          </a:prstGeom>
        </p:spPr>
        <p:txBody>
          <a:bodyPr lIns="91439" tIns="45719" rIns="91439" bIns="45719">
            <a:noAutofit/>
          </a:bodyPr>
          <a:lstStyle/>
          <a:p>
            <a:endParaRPr/>
          </a:p>
        </p:txBody>
      </p:sp>
      <p:sp>
        <p:nvSpPr>
          <p:cNvPr id="196" name="Picture Placeholder 5"/>
          <p:cNvSpPr>
            <a:spLocks noGrp="1"/>
          </p:cNvSpPr>
          <p:nvPr>
            <p:ph type="pic" sz="quarter" idx="22"/>
          </p:nvPr>
        </p:nvSpPr>
        <p:spPr>
          <a:xfrm>
            <a:off x="3312000" y="1837083"/>
            <a:ext cx="2520002" cy="2590457"/>
          </a:xfrm>
          <a:prstGeom prst="rect">
            <a:avLst/>
          </a:prstGeom>
        </p:spPr>
        <p:txBody>
          <a:bodyPr lIns="91439" tIns="45719" rIns="91439" bIns="45719">
            <a:noAutofit/>
          </a:bodyPr>
          <a:lstStyle/>
          <a:p>
            <a:endParaRPr/>
          </a:p>
        </p:txBody>
      </p:sp>
      <p:sp>
        <p:nvSpPr>
          <p:cNvPr id="197" name="Picture Placeholder 5"/>
          <p:cNvSpPr>
            <a:spLocks noGrp="1"/>
          </p:cNvSpPr>
          <p:nvPr>
            <p:ph type="pic" sz="quarter" idx="23"/>
          </p:nvPr>
        </p:nvSpPr>
        <p:spPr>
          <a:xfrm>
            <a:off x="6155687" y="1837083"/>
            <a:ext cx="2520003" cy="2590453"/>
          </a:xfrm>
          <a:prstGeom prst="rect">
            <a:avLst/>
          </a:prstGeom>
        </p:spPr>
        <p:txBody>
          <a:bodyPr lIns="91439" tIns="45719" rIns="91439" bIns="45719">
            <a:noAutofit/>
          </a:bodyPr>
          <a:lstStyle/>
          <a:p>
            <a:endParaRPr/>
          </a:p>
        </p:txBody>
      </p:sp>
      <p:sp>
        <p:nvSpPr>
          <p:cNvPr id="198" name="Text Placeholder 2"/>
          <p:cNvSpPr>
            <a:spLocks noGrp="1"/>
          </p:cNvSpPr>
          <p:nvPr>
            <p:ph type="body" sz="quarter" idx="24" hasCustomPrompt="1"/>
          </p:nvPr>
        </p:nvSpPr>
        <p:spPr>
          <a:xfrm>
            <a:off x="331200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199" name="Text Placeholder 2"/>
          <p:cNvSpPr>
            <a:spLocks noGrp="1"/>
          </p:cNvSpPr>
          <p:nvPr>
            <p:ph type="body" sz="quarter" idx="25" hasCustomPrompt="1"/>
          </p:nvPr>
        </p:nvSpPr>
        <p:spPr>
          <a:xfrm>
            <a:off x="6155690" y="1544478"/>
            <a:ext cx="2520002" cy="205104"/>
          </a:xfrm>
          <a:prstGeom prst="rect">
            <a:avLst/>
          </a:prstGeom>
        </p:spPr>
        <p:txBody>
          <a:bodyPr/>
          <a:lstStyle>
            <a:lvl1pPr defTabSz="298322">
              <a:spcBef>
                <a:spcPts val="400"/>
              </a:spcBef>
              <a:defRPr sz="1200">
                <a:solidFill>
                  <a:srgbClr val="000000"/>
                </a:solidFill>
                <a:latin typeface="Avenir"/>
                <a:ea typeface="Avenir"/>
                <a:cs typeface="Avenir"/>
                <a:sym typeface="Avenir Black"/>
              </a:defRPr>
            </a:lvl1pPr>
          </a:lstStyle>
          <a:p>
            <a:r>
              <a:t>Subhead</a:t>
            </a:r>
          </a:p>
        </p:txBody>
      </p:sp>
      <p:sp>
        <p:nvSpPr>
          <p:cNvPr id="200" name="Slide Number"/>
          <p:cNvSpPr txBox="1">
            <a:spLocks noGrp="1"/>
          </p:cNvSpPr>
          <p:nvPr>
            <p:ph type="sldNum" sz="quarter" idx="2"/>
          </p:nvPr>
        </p:nvSpPr>
        <p:spPr>
          <a:xfrm>
            <a:off x="8534398" y="4789486"/>
            <a:ext cx="127001"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3"/>
          <a:srcRect/>
          <a:stretch>
            <a:fillRect/>
          </a:stretch>
        </a:blipFill>
        <a:effectLst/>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429766" y="4532088"/>
            <a:ext cx="2072521" cy="397099"/>
          </a:xfrm>
          <a:prstGeom prst="rect">
            <a:avLst/>
          </a:prstGeom>
          <a:ln w="12700">
            <a:miter lim="400000"/>
          </a:ln>
        </p:spPr>
      </p:pic>
      <p:sp>
        <p:nvSpPr>
          <p:cNvPr id="3" name="Headline here"/>
          <p:cNvSpPr txBox="1">
            <a:spLocks noGrp="1"/>
          </p:cNvSpPr>
          <p:nvPr>
            <p:ph type="title" hasCustomPrompt="1"/>
          </p:nvPr>
        </p:nvSpPr>
        <p:spPr>
          <a:xfrm>
            <a:off x="468312" y="2248373"/>
            <a:ext cx="8193089" cy="4655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ormAutofit/>
          </a:bodyPr>
          <a:lstStyle/>
          <a:p>
            <a:r>
              <a:t>Headline here</a:t>
            </a:r>
          </a:p>
        </p:txBody>
      </p:sp>
      <p:sp>
        <p:nvSpPr>
          <p:cNvPr id="4" name="Body Level One…"/>
          <p:cNvSpPr txBox="1">
            <a:spLocks noGrp="1"/>
          </p:cNvSpPr>
          <p:nvPr>
            <p:ph type="body" idx="1" hasCustomPrompt="1"/>
          </p:nvPr>
        </p:nvSpPr>
        <p:spPr>
          <a:xfrm>
            <a:off x="468312" y="2887950"/>
            <a:ext cx="8193089" cy="2143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t>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6426199" y="4627563"/>
            <a:ext cx="127001" cy="139701"/>
          </a:xfrm>
          <a:prstGeom prst="rect">
            <a:avLst/>
          </a:prstGeom>
          <a:ln w="12700">
            <a:miter lim="400000"/>
          </a:ln>
        </p:spPr>
        <p:txBody>
          <a:bodyPr wrap="none" lIns="0" tIns="0" rIns="0" bIns="0" anchor="b">
            <a:spAutoFit/>
          </a:bodyPr>
          <a:lstStyle>
            <a:lvl1pPr algn="r" defTabSz="457200">
              <a:defRPr sz="800" i="0">
                <a:solidFill>
                  <a:srgbClr val="000000"/>
                </a:solidFill>
                <a:latin typeface="Avenir"/>
                <a:ea typeface="Avenir"/>
                <a:cs typeface="Avenir"/>
                <a:sym typeface="Avenir Roman"/>
              </a:defRPr>
            </a:lvl1pPr>
          </a:lstStyle>
          <a:p>
            <a:fld id="{86CB4B4D-7CA3-9044-876B-883B54F8677D}" type="slidenum">
              <a:t>‹#›</a:t>
            </a:fld>
            <a:endParaRPr/>
          </a:p>
        </p:txBody>
      </p:sp>
      <p:sp>
        <p:nvSpPr>
          <p:cNvPr id="6" name="MSIPCMContentMarking" descr="{&quot;HashCode&quot;:433722851,&quot;Placement&quot;:&quot;Footer&quot;,&quot;Top&quot;:389.104645,&quot;Left&quot;:275.7963,&quot;SlideWidth&quot;:720,&quot;SlideHeight&quot;:405}">
            <a:extLst>
              <a:ext uri="{FF2B5EF4-FFF2-40B4-BE49-F238E27FC236}">
                <a16:creationId xmlns:a16="http://schemas.microsoft.com/office/drawing/2014/main" id="{458758AD-52D3-4E06-9D9F-700C224B98A7}"/>
              </a:ext>
            </a:extLst>
          </p:cNvPr>
          <p:cNvSpPr txBox="1"/>
          <p:nvPr userDrawn="1"/>
        </p:nvSpPr>
        <p:spPr>
          <a:xfrm>
            <a:off x="3502613" y="4941629"/>
            <a:ext cx="2138773" cy="201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1">
            <a:spAutoFit/>
          </a:bodyPr>
          <a:lstStyle/>
          <a:p>
            <a:pPr marL="0" marR="0" indent="0" algn="ctr" defTabSz="457187" rtl="0" fontAlgn="auto" latinLnBrk="0" hangingPunct="0">
              <a:lnSpc>
                <a:spcPct val="100000"/>
              </a:lnSpc>
              <a:spcBef>
                <a:spcPts val="0"/>
              </a:spcBef>
              <a:spcAft>
                <a:spcPts val="0"/>
              </a:spcAft>
              <a:buClrTx/>
              <a:buSzTx/>
              <a:buFontTx/>
              <a:buNone/>
              <a:tabLst/>
            </a:pPr>
            <a:r>
              <a:rPr kumimoji="0" lang="en-US" sz="700" b="0" i="1" u="none" strike="noStrike" cap="none" spc="0" normalizeH="0" baseline="0">
                <a:ln>
                  <a:noFill/>
                </a:ln>
                <a:solidFill>
                  <a:srgbClr val="C8C9C8"/>
                </a:solidFill>
                <a:effectLst/>
                <a:uFillTx/>
                <a:latin typeface="Arial" panose="020B0604020202020204" pitchFamily="34" charset="0"/>
                <a:ea typeface="+mj-ea"/>
                <a:cs typeface="+mj-cs"/>
                <a:sym typeface="Helvetica"/>
              </a:rPr>
              <a:t>Restricted Information and Basic Personal Data</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4"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Lst>
  <p:transition spd="med"/>
  <p:hf hdr="0" ftr="0" dt="0"/>
  <p:txStyles>
    <p:titleStyle>
      <a:lvl1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a:ea typeface="Avenir"/>
          <a:cs typeface="Avenir"/>
          <a:sym typeface="Avenir Black"/>
        </a:defRPr>
      </a:lvl1pPr>
      <a:lvl2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2pPr>
      <a:lvl3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3pPr>
      <a:lvl4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4pPr>
      <a:lvl5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5pPr>
      <a:lvl6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6pPr>
      <a:lvl7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7pPr>
      <a:lvl8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8pPr>
      <a:lvl9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9pPr>
    </p:titleStyle>
    <p:bodyStyle>
      <a:lvl1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p:bodyStyle>
    <p:otherStyle>
      <a:lvl1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1pPr>
      <a:lvl2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2pPr>
      <a:lvl3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3pPr>
      <a:lvl4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4pPr>
      <a:lvl5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5pPr>
      <a:lvl6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6pPr>
      <a:lvl7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7pPr>
      <a:lvl8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8pPr>
      <a:lvl9pPr marL="0" marR="0" indent="0" algn="r"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venir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hyperlink" Target="mailto:info@lgksociety.com" TargetMode="Externa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3" Type="http://schemas.openxmlformats.org/officeDocument/2006/relationships/slide" Target="slide64.xml"/><Relationship Id="rId18" Type="http://schemas.openxmlformats.org/officeDocument/2006/relationships/slide" Target="slide28.xml"/><Relationship Id="rId26" Type="http://schemas.openxmlformats.org/officeDocument/2006/relationships/slide" Target="slide57.xml"/><Relationship Id="rId39" Type="http://schemas.openxmlformats.org/officeDocument/2006/relationships/slide" Target="slide63.xml"/><Relationship Id="rId3" Type="http://schemas.openxmlformats.org/officeDocument/2006/relationships/slide" Target="slide17.xml"/><Relationship Id="rId21" Type="http://schemas.openxmlformats.org/officeDocument/2006/relationships/slide" Target="slide31.xml"/><Relationship Id="rId34" Type="http://schemas.openxmlformats.org/officeDocument/2006/relationships/slide" Target="slide12.xml"/><Relationship Id="rId42" Type="http://schemas.openxmlformats.org/officeDocument/2006/relationships/slide" Target="slide42.xml"/><Relationship Id="rId47" Type="http://schemas.openxmlformats.org/officeDocument/2006/relationships/slide" Target="slide54.xml"/><Relationship Id="rId50" Type="http://schemas.openxmlformats.org/officeDocument/2006/relationships/slide" Target="slide58.xml"/><Relationship Id="rId7" Type="http://schemas.openxmlformats.org/officeDocument/2006/relationships/slide" Target="slide48.xml"/><Relationship Id="rId12" Type="http://schemas.openxmlformats.org/officeDocument/2006/relationships/slide" Target="slide49.xml"/><Relationship Id="rId17" Type="http://schemas.openxmlformats.org/officeDocument/2006/relationships/slide" Target="slide6.xml"/><Relationship Id="rId25" Type="http://schemas.openxmlformats.org/officeDocument/2006/relationships/slide" Target="slide72.xml"/><Relationship Id="rId33" Type="http://schemas.openxmlformats.org/officeDocument/2006/relationships/slide" Target="slide36.xml"/><Relationship Id="rId38" Type="http://schemas.openxmlformats.org/officeDocument/2006/relationships/slide" Target="slide71.xml"/><Relationship Id="rId46" Type="http://schemas.openxmlformats.org/officeDocument/2006/relationships/slide" Target="slide67.xml"/><Relationship Id="rId2" Type="http://schemas.openxmlformats.org/officeDocument/2006/relationships/notesSlide" Target="../notesSlides/notesSlide2.xml"/><Relationship Id="rId16" Type="http://schemas.openxmlformats.org/officeDocument/2006/relationships/slide" Target="slide50.xml"/><Relationship Id="rId20" Type="http://schemas.openxmlformats.org/officeDocument/2006/relationships/slide" Target="slide7.xml"/><Relationship Id="rId29" Type="http://schemas.openxmlformats.org/officeDocument/2006/relationships/slide" Target="slide9.xml"/><Relationship Id="rId41" Type="http://schemas.openxmlformats.org/officeDocument/2006/relationships/slide" Target="slide13.xml"/><Relationship Id="rId1" Type="http://schemas.openxmlformats.org/officeDocument/2006/relationships/slideLayout" Target="../slideLayouts/slideLayout28.xml"/><Relationship Id="rId6" Type="http://schemas.openxmlformats.org/officeDocument/2006/relationships/slide" Target="slide19.xml"/><Relationship Id="rId11" Type="http://schemas.openxmlformats.org/officeDocument/2006/relationships/slide" Target="slide18.xml"/><Relationship Id="rId24" Type="http://schemas.openxmlformats.org/officeDocument/2006/relationships/slide" Target="slide8.xml"/><Relationship Id="rId32" Type="http://schemas.openxmlformats.org/officeDocument/2006/relationships/slide" Target="slide11.xml"/><Relationship Id="rId37" Type="http://schemas.openxmlformats.org/officeDocument/2006/relationships/slide" Target="slide40.xml"/><Relationship Id="rId40" Type="http://schemas.openxmlformats.org/officeDocument/2006/relationships/slide" Target="slide16.xml"/><Relationship Id="rId45" Type="http://schemas.openxmlformats.org/officeDocument/2006/relationships/slide" Target="slide46.xml"/><Relationship Id="rId5" Type="http://schemas.openxmlformats.org/officeDocument/2006/relationships/slide" Target="slide2.xml"/><Relationship Id="rId15" Type="http://schemas.openxmlformats.org/officeDocument/2006/relationships/slide" Target="slide25.xml"/><Relationship Id="rId23" Type="http://schemas.openxmlformats.org/officeDocument/2006/relationships/slide" Target="slide61.xml"/><Relationship Id="rId28" Type="http://schemas.openxmlformats.org/officeDocument/2006/relationships/slide" Target="slide59.xml"/><Relationship Id="rId36" Type="http://schemas.openxmlformats.org/officeDocument/2006/relationships/slide" Target="slide74.xml"/><Relationship Id="rId49" Type="http://schemas.openxmlformats.org/officeDocument/2006/relationships/slide" Target="slide75.xml"/><Relationship Id="rId10" Type="http://schemas.openxmlformats.org/officeDocument/2006/relationships/slide" Target="slide22.xml"/><Relationship Id="rId19" Type="http://schemas.openxmlformats.org/officeDocument/2006/relationships/slide" Target="slide53.xml"/><Relationship Id="rId31" Type="http://schemas.openxmlformats.org/officeDocument/2006/relationships/slide" Target="slide70.xml"/><Relationship Id="rId44" Type="http://schemas.openxmlformats.org/officeDocument/2006/relationships/slide" Target="slide66.xml"/><Relationship Id="rId4" Type="http://schemas.openxmlformats.org/officeDocument/2006/relationships/slide" Target="slide51.xml"/><Relationship Id="rId9" Type="http://schemas.openxmlformats.org/officeDocument/2006/relationships/slide" Target="slide4.xml"/><Relationship Id="rId14" Type="http://schemas.openxmlformats.org/officeDocument/2006/relationships/slide" Target="slide5.xml"/><Relationship Id="rId22" Type="http://schemas.openxmlformats.org/officeDocument/2006/relationships/slide" Target="slide55.xml"/><Relationship Id="rId27" Type="http://schemas.openxmlformats.org/officeDocument/2006/relationships/slide" Target="slide62.xml"/><Relationship Id="rId30" Type="http://schemas.openxmlformats.org/officeDocument/2006/relationships/slide" Target="slide35.xml"/><Relationship Id="rId35" Type="http://schemas.openxmlformats.org/officeDocument/2006/relationships/slide" Target="slide37.xml"/><Relationship Id="rId43" Type="http://schemas.openxmlformats.org/officeDocument/2006/relationships/slide" Target="slide44.xml"/><Relationship Id="rId48" Type="http://schemas.openxmlformats.org/officeDocument/2006/relationships/slide" Target="slide68.xml"/><Relationship Id="rId8" Type="http://schemas.openxmlformats.org/officeDocument/2006/relationships/slide" Target="slide73.xml"/><Relationship Id="rId51" Type="http://schemas.openxmlformats.org/officeDocument/2006/relationships/slide" Target="slide76.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2.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hyperlink" Target="mailto:info@lgksociety.com?subject=Inquiry%20about%20LGK%20Treatment%20Statistics"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hyperlink" Target="http://www.apple.com" TargetMode="External"/><Relationship Id="rId4" Type="http://schemas.openxmlformats.org/officeDocument/2006/relationships/hyperlink" Target="https://www.lgksociety.com/login"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Leksell Gamma Knife®"/>
          <p:cNvSpPr txBox="1">
            <a:spLocks noGrp="1"/>
          </p:cNvSpPr>
          <p:nvPr>
            <p:ph type="ctrTitle" idx="4294967295"/>
          </p:nvPr>
        </p:nvSpPr>
        <p:spPr>
          <a:xfrm>
            <a:off x="468311" y="2009286"/>
            <a:ext cx="8193090" cy="704636"/>
          </a:xfrm>
          <a:prstGeom prst="rect">
            <a:avLst/>
          </a:prstGeom>
        </p:spPr>
        <p:txBody>
          <a:bodyPr/>
          <a:lstStyle/>
          <a:p>
            <a:r>
              <a:t>Leksell Gamma Knife</a:t>
            </a:r>
            <a:r>
              <a:rPr baseline="31999"/>
              <a:t>®</a:t>
            </a:r>
          </a:p>
        </p:txBody>
      </p:sp>
      <p:sp>
        <p:nvSpPr>
          <p:cNvPr id="722" name="Treatment Statistics Report 1968-2020"/>
          <p:cNvSpPr txBox="1">
            <a:spLocks noGrp="1"/>
          </p:cNvSpPr>
          <p:nvPr>
            <p:ph type="subTitle" sz="half" idx="4294967295"/>
          </p:nvPr>
        </p:nvSpPr>
        <p:spPr>
          <a:xfrm>
            <a:off x="468311" y="2848262"/>
            <a:ext cx="8193090" cy="1387856"/>
          </a:xfrm>
          <a:prstGeom prst="rect">
            <a:avLst/>
          </a:prstGeom>
        </p:spPr>
        <p:txBody>
          <a:bodyPr/>
          <a:lstStyle/>
          <a:p>
            <a:pPr defTabSz="274320">
              <a:spcBef>
                <a:spcPts val="400"/>
              </a:spcBef>
              <a:defRPr sz="2600"/>
            </a:pPr>
            <a:r>
              <a:t>Treatment Statistics Report</a:t>
            </a:r>
            <a:br>
              <a:rPr/>
            </a:br>
            <a:r>
              <a:t>1968-202</a:t>
            </a:r>
            <a:r>
              <a:rPr lang="en-US"/>
              <a:t>1</a:t>
            </a:r>
            <a:br>
              <a:rPr/>
            </a:br>
            <a:endParaRPr/>
          </a:p>
        </p:txBody>
      </p:sp>
      <p:sp>
        <p:nvSpPr>
          <p:cNvPr id="2" name="Slide Number Placeholder 1">
            <a:extLst>
              <a:ext uri="{FF2B5EF4-FFF2-40B4-BE49-F238E27FC236}">
                <a16:creationId xmlns:a16="http://schemas.microsoft.com/office/drawing/2014/main" id="{57ABC410-DB73-BEEF-829A-B7A1270280DE}"/>
              </a:ext>
            </a:extLst>
          </p:cNvPr>
          <p:cNvSpPr>
            <a:spLocks noGrp="1"/>
          </p:cNvSpPr>
          <p:nvPr>
            <p:ph type="sldNum" sz="quarter" idx="4294967295"/>
          </p:nvPr>
        </p:nvSpPr>
        <p:spPr>
          <a:xfrm>
            <a:off x="6426199" y="4627563"/>
            <a:ext cx="127001" cy="139701"/>
          </a:xfrm>
        </p:spPr>
        <p:txBody>
          <a:bodyPr/>
          <a:lstStyle/>
          <a:p>
            <a:fld id="{86CB4B4D-7CA3-9044-876B-883B54F8677D}" type="slidenum">
              <a:rPr lang="en-US" smtClean="0"/>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95717D7-AC0E-2717-941F-91E6ABA81705}"/>
              </a:ext>
            </a:extLst>
          </p:cNvPr>
          <p:cNvSpPr>
            <a:spLocks noGrp="1"/>
          </p:cNvSpPr>
          <p:nvPr>
            <p:ph type="body" sz="quarter" idx="1"/>
          </p:nvPr>
        </p:nvSpPr>
        <p:spPr>
          <a:xfrm>
            <a:off x="4809490" y="1307652"/>
            <a:ext cx="3851910" cy="275597"/>
          </a:xfrm>
        </p:spPr>
        <p:txBody>
          <a:bodyPr/>
          <a:lstStyle/>
          <a:p>
            <a:r>
              <a:rPr lang="en-US" b="1">
                <a:latin typeface="Avenir Black"/>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REPORTED BY REGION – CUMULATIVE AND ANNUAL</a:t>
            </a:r>
          </a:p>
        </p:txBody>
      </p:sp>
      <p:sp>
        <p:nvSpPr>
          <p:cNvPr id="18" name="Text Placeholder 17">
            <a:extLst>
              <a:ext uri="{FF2B5EF4-FFF2-40B4-BE49-F238E27FC236}">
                <a16:creationId xmlns:a16="http://schemas.microsoft.com/office/drawing/2014/main" id="{C34F49D8-F021-C07D-B19D-3FC7E0D3AF1B}"/>
              </a:ext>
            </a:extLst>
          </p:cNvPr>
          <p:cNvSpPr>
            <a:spLocks noGrp="1"/>
          </p:cNvSpPr>
          <p:nvPr>
            <p:ph type="body" sz="quarter" idx="23"/>
          </p:nvPr>
        </p:nvSpPr>
        <p:spPr>
          <a:xfrm>
            <a:off x="482601" y="1307652"/>
            <a:ext cx="3962399" cy="275597"/>
          </a:xfrm>
        </p:spPr>
        <p:txBody>
          <a:bodyPr/>
          <a:lstStyle/>
          <a:p>
            <a:r>
              <a:rPr lang="en-US" b="1">
                <a:latin typeface="Avenir Black"/>
              </a:rPr>
              <a:t>1968 - 2021 </a:t>
            </a:r>
          </a:p>
          <a:p>
            <a:endParaRPr lang="en-US" b="1"/>
          </a:p>
        </p:txBody>
      </p:sp>
      <p:sp>
        <p:nvSpPr>
          <p:cNvPr id="5" name="Rectangle 4">
            <a:extLst>
              <a:ext uri="{FF2B5EF4-FFF2-40B4-BE49-F238E27FC236}">
                <a16:creationId xmlns:a16="http://schemas.microsoft.com/office/drawing/2014/main" id="{61BC280E-1035-5EDC-6A44-D394AE7B2719}"/>
              </a:ext>
            </a:extLst>
          </p:cNvPr>
          <p:cNvSpPr/>
          <p:nvPr/>
        </p:nvSpPr>
        <p:spPr>
          <a:xfrm>
            <a:off x="4474146" y="1563428"/>
            <a:ext cx="238573" cy="2289808"/>
          </a:xfrm>
          <a:prstGeom prst="rect">
            <a:avLst/>
          </a:prstGeom>
          <a:pattFill prst="dkDnDiag">
            <a:fgClr>
              <a:schemeClr val="accent6">
                <a:lumMod val="20000"/>
                <a:lumOff val="80000"/>
              </a:schemeClr>
            </a:fgClr>
            <a:bgClr>
              <a:schemeClr val="bg1">
                <a:lumMod val="40000"/>
                <a:lumOff val="60000"/>
              </a:schemeClr>
            </a:bgClr>
          </a:patt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187" rtl="0" fontAlgn="auto" latinLnBrk="0" hangingPunct="0">
              <a:lnSpc>
                <a:spcPct val="100000"/>
              </a:lnSpc>
              <a:spcBef>
                <a:spcPts val="0"/>
              </a:spcBef>
              <a:spcAft>
                <a:spcPts val="0"/>
              </a:spcAft>
              <a:buClrTx/>
              <a:buSzTx/>
              <a:buFontTx/>
              <a:buNone/>
              <a:tabLst/>
            </a:pPr>
            <a:endParaRPr kumimoji="0" lang="en-US" sz="700" b="0" i="1" u="none" strike="noStrike" cap="none" spc="0" normalizeH="0" baseline="0">
              <a:ln>
                <a:noFill/>
              </a:ln>
              <a:solidFill>
                <a:schemeClr val="accent5"/>
              </a:solidFill>
              <a:effectLst/>
              <a:uFillTx/>
              <a:latin typeface="+mj-lt"/>
              <a:ea typeface="+mj-ea"/>
              <a:cs typeface="+mj-cs"/>
              <a:sym typeface="Helvetica"/>
            </a:endParaRPr>
          </a:p>
        </p:txBody>
      </p:sp>
      <p:sp>
        <p:nvSpPr>
          <p:cNvPr id="3" name="Slide Number Placeholder 2">
            <a:extLst>
              <a:ext uri="{FF2B5EF4-FFF2-40B4-BE49-F238E27FC236}">
                <a16:creationId xmlns:a16="http://schemas.microsoft.com/office/drawing/2014/main" id="{EA1426D8-C8B5-5F89-566E-3EA70948D163}"/>
              </a:ext>
            </a:extLst>
          </p:cNvPr>
          <p:cNvSpPr>
            <a:spLocks noGrp="1"/>
          </p:cNvSpPr>
          <p:nvPr>
            <p:ph type="sldNum" sz="quarter" idx="2"/>
          </p:nvPr>
        </p:nvSpPr>
        <p:spPr/>
        <p:txBody>
          <a:bodyPr/>
          <a:lstStyle/>
          <a:p>
            <a:fld id="{86CB4B4D-7CA3-9044-876B-883B54F8677D}" type="slidenum">
              <a:rPr lang="en-US" smtClean="0"/>
              <a:pPr/>
              <a:t>10</a:t>
            </a:fld>
            <a:endParaRPr lang="en-US"/>
          </a:p>
        </p:txBody>
      </p:sp>
      <p:grpSp>
        <p:nvGrpSpPr>
          <p:cNvPr id="7" name="Group 6">
            <a:extLst>
              <a:ext uri="{FF2B5EF4-FFF2-40B4-BE49-F238E27FC236}">
                <a16:creationId xmlns:a16="http://schemas.microsoft.com/office/drawing/2014/main" id="{4370A0D1-2A2C-3DD0-21B6-A536408D152C}"/>
              </a:ext>
            </a:extLst>
          </p:cNvPr>
          <p:cNvGrpSpPr/>
          <p:nvPr/>
        </p:nvGrpSpPr>
        <p:grpSpPr>
          <a:xfrm>
            <a:off x="479267" y="1563428"/>
            <a:ext cx="8228331" cy="2494739"/>
            <a:chOff x="479267" y="1563428"/>
            <a:chExt cx="8228331" cy="2494739"/>
          </a:xfrm>
        </p:grpSpPr>
        <p:pic>
          <p:nvPicPr>
            <p:cNvPr id="9" name="Picture 8">
              <a:extLst>
                <a:ext uri="{FF2B5EF4-FFF2-40B4-BE49-F238E27FC236}">
                  <a16:creationId xmlns:a16="http://schemas.microsoft.com/office/drawing/2014/main" id="{5568324C-1291-30D4-3AC2-2ACB773C8C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9267" y="1563428"/>
              <a:ext cx="3931920" cy="2372247"/>
            </a:xfrm>
            <a:prstGeom prst="rect">
              <a:avLst/>
            </a:prstGeom>
          </p:spPr>
        </p:pic>
        <p:pic>
          <p:nvPicPr>
            <p:cNvPr id="11" name="Picture 10">
              <a:extLst>
                <a:ext uri="{FF2B5EF4-FFF2-40B4-BE49-F238E27FC236}">
                  <a16:creationId xmlns:a16="http://schemas.microsoft.com/office/drawing/2014/main" id="{9225869E-A115-5168-C61E-EA569D7638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561" y="3987833"/>
              <a:ext cx="3657600" cy="70334"/>
            </a:xfrm>
            <a:prstGeom prst="rect">
              <a:avLst/>
            </a:prstGeom>
          </p:spPr>
        </p:pic>
        <p:pic>
          <p:nvPicPr>
            <p:cNvPr id="12" name="Picture 11">
              <a:extLst>
                <a:ext uri="{FF2B5EF4-FFF2-40B4-BE49-F238E27FC236}">
                  <a16:creationId xmlns:a16="http://schemas.microsoft.com/office/drawing/2014/main" id="{03CD73E0-434E-586D-24F5-1C9BA52C53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1971" y="3987833"/>
              <a:ext cx="3657600" cy="70334"/>
            </a:xfrm>
            <a:prstGeom prst="rect">
              <a:avLst/>
            </a:prstGeom>
          </p:spPr>
        </p:pic>
        <p:pic>
          <p:nvPicPr>
            <p:cNvPr id="6" name="Picture 5">
              <a:extLst>
                <a:ext uri="{FF2B5EF4-FFF2-40B4-BE49-F238E27FC236}">
                  <a16:creationId xmlns:a16="http://schemas.microsoft.com/office/drawing/2014/main" id="{88BAE058-B400-6304-6E28-6C51835F28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5678" y="1585607"/>
              <a:ext cx="3931920" cy="2350068"/>
            </a:xfrm>
            <a:prstGeom prst="rect">
              <a:avLst/>
            </a:prstGeom>
          </p:spPr>
        </p:pic>
      </p:grpSp>
    </p:spTree>
    <p:extLst>
      <p:ext uri="{BB962C8B-B14F-4D97-AF65-F5344CB8AC3E}">
        <p14:creationId xmlns:p14="http://schemas.microsoft.com/office/powerpoint/2010/main" val="20722800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1968 – 2021, WORLDWIDE</a:t>
            </a:r>
          </a:p>
        </p:txBody>
      </p:sp>
      <p:sp>
        <p:nvSpPr>
          <p:cNvPr id="3" name="Slide Number Placeholder 2">
            <a:extLst>
              <a:ext uri="{FF2B5EF4-FFF2-40B4-BE49-F238E27FC236}">
                <a16:creationId xmlns:a16="http://schemas.microsoft.com/office/drawing/2014/main" id="{B2EE6196-0C4D-6726-B258-0764BA9CFDE5}"/>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6" name="Picture 5">
            <a:extLst>
              <a:ext uri="{FF2B5EF4-FFF2-40B4-BE49-F238E27FC236}">
                <a16:creationId xmlns:a16="http://schemas.microsoft.com/office/drawing/2014/main" id="{BF0AAB3B-A0B0-1531-6BF9-9141493E7C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1029" y="1101028"/>
            <a:ext cx="7772400" cy="3367605"/>
          </a:xfrm>
          <a:prstGeom prst="rect">
            <a:avLst/>
          </a:prstGeom>
        </p:spPr>
      </p:pic>
    </p:spTree>
    <p:extLst>
      <p:ext uri="{BB962C8B-B14F-4D97-AF65-F5344CB8AC3E}">
        <p14:creationId xmlns:p14="http://schemas.microsoft.com/office/powerpoint/2010/main" val="138966577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2021, WORLDWIDE</a:t>
            </a:r>
          </a:p>
        </p:txBody>
      </p:sp>
      <p:sp>
        <p:nvSpPr>
          <p:cNvPr id="3" name="Slide Number Placeholder 2">
            <a:extLst>
              <a:ext uri="{FF2B5EF4-FFF2-40B4-BE49-F238E27FC236}">
                <a16:creationId xmlns:a16="http://schemas.microsoft.com/office/drawing/2014/main" id="{4E708D58-EDF7-C1FB-FB6F-5F6276CBAF64}"/>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5" name="Picture 4">
            <a:extLst>
              <a:ext uri="{FF2B5EF4-FFF2-40B4-BE49-F238E27FC236}">
                <a16:creationId xmlns:a16="http://schemas.microsoft.com/office/drawing/2014/main" id="{11928D08-F45A-8F1F-820D-002B5B613C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376" y="1117704"/>
            <a:ext cx="7680960" cy="3424455"/>
          </a:xfrm>
          <a:prstGeom prst="rect">
            <a:avLst/>
          </a:prstGeom>
        </p:spPr>
      </p:pic>
    </p:spTree>
    <p:extLst>
      <p:ext uri="{BB962C8B-B14F-4D97-AF65-F5344CB8AC3E}">
        <p14:creationId xmlns:p14="http://schemas.microsoft.com/office/powerpoint/2010/main" val="32555133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BY COUNTRY 2021, 9 LARGEST MARKETS SORTED BY REPORTED VOLUME (</a:t>
            </a:r>
            <a:r>
              <a:rPr lang="en-US" sz="1600">
                <a:latin typeface="Avenir Next LT Pro" panose="020B0504020202020204" pitchFamily="34" charset="0"/>
              </a:rPr>
              <a:t>≥ </a:t>
            </a:r>
            <a:r>
              <a:rPr lang="en-US" sz="1600"/>
              <a:t>6 PROGRAMS/COUNTRY)</a:t>
            </a:r>
          </a:p>
        </p:txBody>
      </p:sp>
      <p:sp>
        <p:nvSpPr>
          <p:cNvPr id="3" name="Text Placeholder 6">
            <a:extLst>
              <a:ext uri="{FF2B5EF4-FFF2-40B4-BE49-F238E27FC236}">
                <a16:creationId xmlns:a16="http://schemas.microsoft.com/office/drawing/2014/main" id="{34C72F99-FE3B-53E3-C1FF-A97AF4049956}"/>
              </a:ext>
            </a:extLst>
          </p:cNvPr>
          <p:cNvSpPr txBox="1"/>
          <p:nvPr/>
        </p:nvSpPr>
        <p:spPr>
          <a:xfrm>
            <a:off x="6145199" y="1279911"/>
            <a:ext cx="2574925" cy="2922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342900">
              <a:spcBef>
                <a:spcPts val="500"/>
              </a:spcBef>
              <a:defRPr sz="1400" i="0">
                <a:solidFill>
                  <a:srgbClr val="000000"/>
                </a:solidFill>
                <a:latin typeface="Avenir Black"/>
                <a:ea typeface="Avenir Black"/>
                <a:cs typeface="Avenir Black"/>
                <a:sym typeface="Avenir Black"/>
              </a:defRPr>
            </a:lvl1pPr>
          </a:lstStyle>
          <a:p>
            <a:r>
              <a:rPr b="1">
                <a:latin typeface="Avenir"/>
              </a:rPr>
              <a:t>JAPAN</a:t>
            </a:r>
          </a:p>
        </p:txBody>
      </p:sp>
      <p:sp>
        <p:nvSpPr>
          <p:cNvPr id="4" name="Text Placeholder 2">
            <a:extLst>
              <a:ext uri="{FF2B5EF4-FFF2-40B4-BE49-F238E27FC236}">
                <a16:creationId xmlns:a16="http://schemas.microsoft.com/office/drawing/2014/main" id="{B1B6D41A-373A-D4B8-DF54-CE5227259961}"/>
              </a:ext>
            </a:extLst>
          </p:cNvPr>
          <p:cNvSpPr txBox="1"/>
          <p:nvPr/>
        </p:nvSpPr>
        <p:spPr>
          <a:xfrm>
            <a:off x="3201988" y="1279911"/>
            <a:ext cx="2588088" cy="292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342900">
              <a:spcBef>
                <a:spcPts val="500"/>
              </a:spcBef>
              <a:defRPr sz="1400" i="0">
                <a:solidFill>
                  <a:srgbClr val="000000"/>
                </a:solidFill>
                <a:latin typeface="Avenir Black"/>
                <a:ea typeface="Avenir Black"/>
                <a:cs typeface="Avenir Black"/>
                <a:sym typeface="Avenir Black"/>
              </a:defRPr>
            </a:lvl1pPr>
          </a:lstStyle>
          <a:p>
            <a:r>
              <a:rPr b="1">
                <a:latin typeface="Avenir"/>
              </a:rPr>
              <a:t>UNITED STATES</a:t>
            </a:r>
          </a:p>
        </p:txBody>
      </p:sp>
      <p:sp>
        <p:nvSpPr>
          <p:cNvPr id="5" name="CHINA">
            <a:extLst>
              <a:ext uri="{FF2B5EF4-FFF2-40B4-BE49-F238E27FC236}">
                <a16:creationId xmlns:a16="http://schemas.microsoft.com/office/drawing/2014/main" id="{E0EB44F6-1936-F169-DB53-F0A349518E0B}"/>
              </a:ext>
            </a:extLst>
          </p:cNvPr>
          <p:cNvSpPr txBox="1"/>
          <p:nvPr/>
        </p:nvSpPr>
        <p:spPr>
          <a:xfrm>
            <a:off x="527035" y="1279911"/>
            <a:ext cx="2565032" cy="292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342900">
              <a:spcBef>
                <a:spcPts val="500"/>
              </a:spcBef>
              <a:defRPr sz="1400" i="0">
                <a:solidFill>
                  <a:srgbClr val="000000"/>
                </a:solidFill>
                <a:latin typeface="Avenir Black"/>
                <a:ea typeface="Avenir Black"/>
                <a:cs typeface="Avenir Black"/>
                <a:sym typeface="Avenir Black"/>
              </a:defRPr>
            </a:lvl1pPr>
          </a:lstStyle>
          <a:p>
            <a:r>
              <a:rPr b="1" dirty="0">
                <a:latin typeface="Avenir"/>
              </a:rPr>
              <a:t>CHINA</a:t>
            </a:r>
          </a:p>
        </p:txBody>
      </p:sp>
      <p:grpSp>
        <p:nvGrpSpPr>
          <p:cNvPr id="15" name="Group 14">
            <a:extLst>
              <a:ext uri="{FF2B5EF4-FFF2-40B4-BE49-F238E27FC236}">
                <a16:creationId xmlns:a16="http://schemas.microsoft.com/office/drawing/2014/main" id="{AEBD1210-75B4-69BF-538A-7D5C7425E828}"/>
              </a:ext>
            </a:extLst>
          </p:cNvPr>
          <p:cNvGrpSpPr>
            <a:grpSpLocks noChangeAspect="1"/>
          </p:cNvGrpSpPr>
          <p:nvPr/>
        </p:nvGrpSpPr>
        <p:grpSpPr>
          <a:xfrm>
            <a:off x="5932316" y="1687317"/>
            <a:ext cx="3061565" cy="2011680"/>
            <a:chOff x="1327504" y="439870"/>
            <a:chExt cx="6488992" cy="4263759"/>
          </a:xfrm>
        </p:grpSpPr>
        <p:pic>
          <p:nvPicPr>
            <p:cNvPr id="17" name="Picture 16">
              <a:extLst>
                <a:ext uri="{FF2B5EF4-FFF2-40B4-BE49-F238E27FC236}">
                  <a16:creationId xmlns:a16="http://schemas.microsoft.com/office/drawing/2014/main" id="{7A99A902-BA28-CF62-D537-A094273864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27504" y="439870"/>
              <a:ext cx="6488992" cy="4263759"/>
            </a:xfrm>
            <a:prstGeom prst="rect">
              <a:avLst/>
            </a:prstGeom>
          </p:spPr>
        </p:pic>
        <p:pic>
          <p:nvPicPr>
            <p:cNvPr id="19" name="Picture 18">
              <a:extLst>
                <a:ext uri="{FF2B5EF4-FFF2-40B4-BE49-F238E27FC236}">
                  <a16:creationId xmlns:a16="http://schemas.microsoft.com/office/drawing/2014/main" id="{9AE5A6F0-876E-3F0C-CE6F-2BBCA762AF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0264" y="2249797"/>
              <a:ext cx="285775" cy="171465"/>
            </a:xfrm>
            <a:prstGeom prst="rect">
              <a:avLst/>
            </a:prstGeom>
          </p:spPr>
        </p:pic>
      </p:grpSp>
      <p:sp>
        <p:nvSpPr>
          <p:cNvPr id="6" name="Slide Number Placeholder 5">
            <a:extLst>
              <a:ext uri="{FF2B5EF4-FFF2-40B4-BE49-F238E27FC236}">
                <a16:creationId xmlns:a16="http://schemas.microsoft.com/office/drawing/2014/main" id="{D307A51B-B465-E1B6-7CB7-2C35B2ABA7C2}"/>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10" name="Picture 9">
            <a:extLst>
              <a:ext uri="{FF2B5EF4-FFF2-40B4-BE49-F238E27FC236}">
                <a16:creationId xmlns:a16="http://schemas.microsoft.com/office/drawing/2014/main" id="{730B51E2-8988-37C3-F790-779ED811C6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55210" y="1717813"/>
            <a:ext cx="2953512" cy="1981184"/>
          </a:xfrm>
          <a:prstGeom prst="rect">
            <a:avLst/>
          </a:prstGeom>
        </p:spPr>
      </p:pic>
      <p:pic>
        <p:nvPicPr>
          <p:cNvPr id="7" name="Picture 6">
            <a:extLst>
              <a:ext uri="{FF2B5EF4-FFF2-40B4-BE49-F238E27FC236}">
                <a16:creationId xmlns:a16="http://schemas.microsoft.com/office/drawing/2014/main" id="{6593D268-8AD0-D7E7-29BF-EB1893A443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195" y="1687317"/>
            <a:ext cx="2892015" cy="2011680"/>
          </a:xfrm>
          <a:prstGeom prst="rect">
            <a:avLst/>
          </a:prstGeom>
        </p:spPr>
      </p:pic>
    </p:spTree>
    <p:extLst>
      <p:ext uri="{BB962C8B-B14F-4D97-AF65-F5344CB8AC3E}">
        <p14:creationId xmlns:p14="http://schemas.microsoft.com/office/powerpoint/2010/main" val="5657026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BY COUNTRY 2021, 9 LARGEST MARKETS SORTED BY REPORTED VOLUME (</a:t>
            </a:r>
            <a:r>
              <a:rPr lang="en-US" sz="1600">
                <a:latin typeface="Avenir Next LT Pro" panose="020B0504020202020204" pitchFamily="34" charset="0"/>
              </a:rPr>
              <a:t>≥ </a:t>
            </a:r>
            <a:r>
              <a:rPr lang="en-US" sz="1600"/>
              <a:t>6 PROGRAMS/COUNTRY)</a:t>
            </a:r>
          </a:p>
        </p:txBody>
      </p:sp>
      <p:sp>
        <p:nvSpPr>
          <p:cNvPr id="3" name="Text Placeholder 6">
            <a:extLst>
              <a:ext uri="{FF2B5EF4-FFF2-40B4-BE49-F238E27FC236}">
                <a16:creationId xmlns:a16="http://schemas.microsoft.com/office/drawing/2014/main" id="{BD610CAF-8F30-51EA-230D-AA2507BBDDE1}"/>
              </a:ext>
            </a:extLst>
          </p:cNvPr>
          <p:cNvSpPr txBox="1"/>
          <p:nvPr/>
        </p:nvSpPr>
        <p:spPr>
          <a:xfrm>
            <a:off x="6219737" y="1342104"/>
            <a:ext cx="2574925" cy="2922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defTabSz="342900">
              <a:spcBef>
                <a:spcPts val="500"/>
              </a:spcBef>
              <a:defRPr sz="1400" i="0">
                <a:solidFill>
                  <a:srgbClr val="000000"/>
                </a:solidFill>
                <a:latin typeface="Avenir Black"/>
                <a:ea typeface="Avenir Black"/>
                <a:cs typeface="Avenir Black"/>
                <a:sym typeface="Avenir Black"/>
              </a:defRPr>
            </a:lvl1pPr>
          </a:lstStyle>
          <a:p>
            <a:r>
              <a:rPr lang="en-US" b="1">
                <a:latin typeface="Avenir"/>
              </a:rPr>
              <a:t>CANADA</a:t>
            </a:r>
            <a:endParaRPr b="1">
              <a:latin typeface="Avenir"/>
            </a:endParaRPr>
          </a:p>
        </p:txBody>
      </p:sp>
      <p:sp>
        <p:nvSpPr>
          <p:cNvPr id="4" name="Text Placeholder 2">
            <a:extLst>
              <a:ext uri="{FF2B5EF4-FFF2-40B4-BE49-F238E27FC236}">
                <a16:creationId xmlns:a16="http://schemas.microsoft.com/office/drawing/2014/main" id="{382E5020-5F72-F0C3-8EB7-970F1CEF655A}"/>
              </a:ext>
            </a:extLst>
          </p:cNvPr>
          <p:cNvSpPr txBox="1"/>
          <p:nvPr/>
        </p:nvSpPr>
        <p:spPr>
          <a:xfrm>
            <a:off x="3317425" y="1304892"/>
            <a:ext cx="2588088" cy="292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defTabSz="342900">
              <a:spcBef>
                <a:spcPts val="500"/>
              </a:spcBef>
              <a:defRPr sz="1400" i="0">
                <a:solidFill>
                  <a:srgbClr val="000000"/>
                </a:solidFill>
                <a:latin typeface="Avenir Black"/>
                <a:ea typeface="Avenir Black"/>
                <a:cs typeface="Avenir Black"/>
                <a:sym typeface="Avenir Black"/>
              </a:defRPr>
            </a:lvl1pPr>
          </a:lstStyle>
          <a:p>
            <a:r>
              <a:rPr b="1">
                <a:latin typeface="Avenir"/>
              </a:rPr>
              <a:t>RUSSIA</a:t>
            </a:r>
          </a:p>
        </p:txBody>
      </p:sp>
      <p:sp>
        <p:nvSpPr>
          <p:cNvPr id="5" name="SOUTH KOREA">
            <a:extLst>
              <a:ext uri="{FF2B5EF4-FFF2-40B4-BE49-F238E27FC236}">
                <a16:creationId xmlns:a16="http://schemas.microsoft.com/office/drawing/2014/main" id="{8871F743-51A8-96B1-38F3-3F5B82AAFFBD}"/>
              </a:ext>
            </a:extLst>
          </p:cNvPr>
          <p:cNvSpPr txBox="1"/>
          <p:nvPr/>
        </p:nvSpPr>
        <p:spPr>
          <a:xfrm>
            <a:off x="527268" y="1305078"/>
            <a:ext cx="2565032" cy="2922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defTabSz="342900">
              <a:spcBef>
                <a:spcPts val="500"/>
              </a:spcBef>
              <a:defRPr sz="1400" i="0">
                <a:solidFill>
                  <a:srgbClr val="000000"/>
                </a:solidFill>
                <a:latin typeface="Avenir Black"/>
                <a:ea typeface="Avenir Black"/>
                <a:cs typeface="Avenir Black"/>
                <a:sym typeface="Avenir Black"/>
              </a:defRPr>
            </a:lvl1pPr>
          </a:lstStyle>
          <a:p>
            <a:r>
              <a:rPr lang="en-US" b="1">
                <a:latin typeface="Avenir"/>
              </a:rPr>
              <a:t>THE REPUBLIC OF</a:t>
            </a:r>
            <a:r>
              <a:rPr b="1">
                <a:latin typeface="Avenir"/>
              </a:rPr>
              <a:t> KOREA</a:t>
            </a:r>
          </a:p>
        </p:txBody>
      </p:sp>
      <p:grpSp>
        <p:nvGrpSpPr>
          <p:cNvPr id="19" name="Group 18">
            <a:extLst>
              <a:ext uri="{FF2B5EF4-FFF2-40B4-BE49-F238E27FC236}">
                <a16:creationId xmlns:a16="http://schemas.microsoft.com/office/drawing/2014/main" id="{EE927C0E-9AB9-2B50-81FE-22D2701D37BC}"/>
              </a:ext>
            </a:extLst>
          </p:cNvPr>
          <p:cNvGrpSpPr>
            <a:grpSpLocks noChangeAspect="1"/>
          </p:cNvGrpSpPr>
          <p:nvPr/>
        </p:nvGrpSpPr>
        <p:grpSpPr>
          <a:xfrm>
            <a:off x="193474" y="1757784"/>
            <a:ext cx="3104741" cy="2176272"/>
            <a:chOff x="1367512" y="325560"/>
            <a:chExt cx="6408975" cy="4492379"/>
          </a:xfrm>
        </p:grpSpPr>
        <p:pic>
          <p:nvPicPr>
            <p:cNvPr id="20" name="Picture 19">
              <a:extLst>
                <a:ext uri="{FF2B5EF4-FFF2-40B4-BE49-F238E27FC236}">
                  <a16:creationId xmlns:a16="http://schemas.microsoft.com/office/drawing/2014/main" id="{E1B6FEB1-4F3F-017E-21B7-4A92094E82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7512" y="325560"/>
              <a:ext cx="6408975" cy="4492379"/>
            </a:xfrm>
            <a:prstGeom prst="rect">
              <a:avLst/>
            </a:prstGeom>
          </p:spPr>
        </p:pic>
        <p:pic>
          <p:nvPicPr>
            <p:cNvPr id="21" name="Picture 20">
              <a:extLst>
                <a:ext uri="{FF2B5EF4-FFF2-40B4-BE49-F238E27FC236}">
                  <a16:creationId xmlns:a16="http://schemas.microsoft.com/office/drawing/2014/main" id="{4BBA1B6F-DEFB-4912-3377-39B0A2A2CF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3512" y="1492171"/>
              <a:ext cx="304826" cy="190517"/>
            </a:xfrm>
            <a:prstGeom prst="rect">
              <a:avLst/>
            </a:prstGeom>
          </p:spPr>
        </p:pic>
      </p:grpSp>
      <p:grpSp>
        <p:nvGrpSpPr>
          <p:cNvPr id="24" name="Group 23">
            <a:extLst>
              <a:ext uri="{FF2B5EF4-FFF2-40B4-BE49-F238E27FC236}">
                <a16:creationId xmlns:a16="http://schemas.microsoft.com/office/drawing/2014/main" id="{C32C4F10-FD24-68AE-28CF-AC92606A5FDA}"/>
              </a:ext>
            </a:extLst>
          </p:cNvPr>
          <p:cNvGrpSpPr>
            <a:grpSpLocks noChangeAspect="1"/>
          </p:cNvGrpSpPr>
          <p:nvPr/>
        </p:nvGrpSpPr>
        <p:grpSpPr>
          <a:xfrm>
            <a:off x="3426608" y="1779094"/>
            <a:ext cx="3012717" cy="2176272"/>
            <a:chOff x="1538977" y="380810"/>
            <a:chExt cx="6066046" cy="4381880"/>
          </a:xfrm>
        </p:grpSpPr>
        <p:pic>
          <p:nvPicPr>
            <p:cNvPr id="25" name="Picture 24">
              <a:extLst>
                <a:ext uri="{FF2B5EF4-FFF2-40B4-BE49-F238E27FC236}">
                  <a16:creationId xmlns:a16="http://schemas.microsoft.com/office/drawing/2014/main" id="{330E6817-C2EE-179C-C9DF-9E2F44FE24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38977" y="380810"/>
              <a:ext cx="6066046" cy="4381880"/>
            </a:xfrm>
            <a:prstGeom prst="rect">
              <a:avLst/>
            </a:prstGeom>
          </p:spPr>
        </p:pic>
        <p:pic>
          <p:nvPicPr>
            <p:cNvPr id="26" name="Picture 25">
              <a:extLst>
                <a:ext uri="{FF2B5EF4-FFF2-40B4-BE49-F238E27FC236}">
                  <a16:creationId xmlns:a16="http://schemas.microsoft.com/office/drawing/2014/main" id="{7C6A8795-91AC-6B53-84C7-28CFF3FD72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2802820"/>
              <a:ext cx="304826" cy="152413"/>
            </a:xfrm>
            <a:prstGeom prst="rect">
              <a:avLst/>
            </a:prstGeom>
          </p:spPr>
        </p:pic>
      </p:grpSp>
      <p:pic>
        <p:nvPicPr>
          <p:cNvPr id="28" name="Picture 27">
            <a:extLst>
              <a:ext uri="{FF2B5EF4-FFF2-40B4-BE49-F238E27FC236}">
                <a16:creationId xmlns:a16="http://schemas.microsoft.com/office/drawing/2014/main" id="{CB67FC1D-2D48-78CC-EA8E-6EC3CAEA17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2439" y="1734924"/>
            <a:ext cx="2575280" cy="2203704"/>
          </a:xfrm>
          <a:prstGeom prst="rect">
            <a:avLst/>
          </a:prstGeom>
        </p:spPr>
      </p:pic>
      <p:sp>
        <p:nvSpPr>
          <p:cNvPr id="6" name="Slide Number Placeholder 5">
            <a:extLst>
              <a:ext uri="{FF2B5EF4-FFF2-40B4-BE49-F238E27FC236}">
                <a16:creationId xmlns:a16="http://schemas.microsoft.com/office/drawing/2014/main" id="{69C58684-A382-0278-E75A-386C86D308DF}"/>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41626801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BY COUNTRY 2021, 9 LARGEST MARKETS SORTED BY REPORTED VOLUME (</a:t>
            </a:r>
            <a:r>
              <a:rPr lang="en-US" sz="1600">
                <a:latin typeface="Avenir Next LT Pro" panose="020B0504020202020204" pitchFamily="34" charset="0"/>
              </a:rPr>
              <a:t>≥ </a:t>
            </a:r>
            <a:r>
              <a:rPr lang="en-US" sz="1600"/>
              <a:t>6 PROGRAMS/COUNTRY)</a:t>
            </a:r>
          </a:p>
        </p:txBody>
      </p:sp>
      <p:sp>
        <p:nvSpPr>
          <p:cNvPr id="19" name="TURKEY">
            <a:extLst>
              <a:ext uri="{FF2B5EF4-FFF2-40B4-BE49-F238E27FC236}">
                <a16:creationId xmlns:a16="http://schemas.microsoft.com/office/drawing/2014/main" id="{5EBC2173-F86C-594C-198D-3D162B2D0BCF}"/>
              </a:ext>
            </a:extLst>
          </p:cNvPr>
          <p:cNvSpPr txBox="1">
            <a:spLocks/>
          </p:cNvSpPr>
          <p:nvPr/>
        </p:nvSpPr>
        <p:spPr>
          <a:xfrm>
            <a:off x="510257" y="1363801"/>
            <a:ext cx="2565032" cy="292243"/>
          </a:xfrm>
          <a:prstGeom prst="rect">
            <a:avLst/>
          </a:prstGeom>
        </p:spPr>
        <p:txBody>
          <a:bodyPr/>
          <a:lstStyle>
            <a:lvl1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en-US" sz="1400" b="1" dirty="0">
                <a:solidFill>
                  <a:srgbClr val="100517"/>
                </a:solidFill>
              </a:rPr>
              <a:t>TURKEY</a:t>
            </a:r>
          </a:p>
        </p:txBody>
      </p:sp>
      <p:sp>
        <p:nvSpPr>
          <p:cNvPr id="20" name="Text Placeholder 6">
            <a:extLst>
              <a:ext uri="{FF2B5EF4-FFF2-40B4-BE49-F238E27FC236}">
                <a16:creationId xmlns:a16="http://schemas.microsoft.com/office/drawing/2014/main" id="{54AD4EC7-1BD8-E81E-AB81-77B1B5701C3E}"/>
              </a:ext>
            </a:extLst>
          </p:cNvPr>
          <p:cNvSpPr txBox="1">
            <a:spLocks/>
          </p:cNvSpPr>
          <p:nvPr/>
        </p:nvSpPr>
        <p:spPr>
          <a:xfrm>
            <a:off x="6128421" y="1363801"/>
            <a:ext cx="2574925" cy="29224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marL="0" marR="0" indent="0" algn="l" defTabSz="342900" rtl="0" latinLnBrk="0">
              <a:lnSpc>
                <a:spcPct val="100000"/>
              </a:lnSpc>
              <a:spcBef>
                <a:spcPts val="500"/>
              </a:spcBef>
              <a:spcAft>
                <a:spcPts val="0"/>
              </a:spcAft>
              <a:buClrTx/>
              <a:buSzTx/>
              <a:buFontTx/>
              <a:buNone/>
              <a:tabLst/>
              <a:defRPr sz="14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en-US" b="1">
                <a:solidFill>
                  <a:srgbClr val="100517"/>
                </a:solidFill>
              </a:rPr>
              <a:t>FRANCE</a:t>
            </a:r>
            <a:endParaRPr lang="en-US" b="1" baseline="30000">
              <a:solidFill>
                <a:srgbClr val="100517"/>
              </a:solidFill>
            </a:endParaRPr>
          </a:p>
        </p:txBody>
      </p:sp>
      <p:sp>
        <p:nvSpPr>
          <p:cNvPr id="21" name="Text Placeholder 2">
            <a:extLst>
              <a:ext uri="{FF2B5EF4-FFF2-40B4-BE49-F238E27FC236}">
                <a16:creationId xmlns:a16="http://schemas.microsoft.com/office/drawing/2014/main" id="{C4DE6E0E-AA08-929F-FE64-FDCC03DE82FA}"/>
              </a:ext>
            </a:extLst>
          </p:cNvPr>
          <p:cNvSpPr txBox="1">
            <a:spLocks/>
          </p:cNvSpPr>
          <p:nvPr/>
        </p:nvSpPr>
        <p:spPr>
          <a:xfrm>
            <a:off x="3317921" y="1363801"/>
            <a:ext cx="2588088" cy="29224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marL="0" marR="0" indent="0" algn="l" defTabSz="342900" rtl="0" latinLnBrk="0">
              <a:lnSpc>
                <a:spcPct val="100000"/>
              </a:lnSpc>
              <a:spcBef>
                <a:spcPts val="500"/>
              </a:spcBef>
              <a:spcAft>
                <a:spcPts val="0"/>
              </a:spcAft>
              <a:buClrTx/>
              <a:buSzTx/>
              <a:buFontTx/>
              <a:buNone/>
              <a:tabLst/>
              <a:defRPr sz="14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en-US" b="1">
                <a:solidFill>
                  <a:srgbClr val="100517"/>
                </a:solidFill>
              </a:rPr>
              <a:t>ITALY</a:t>
            </a:r>
          </a:p>
        </p:txBody>
      </p:sp>
      <p:pic>
        <p:nvPicPr>
          <p:cNvPr id="4" name="Picture 3">
            <a:extLst>
              <a:ext uri="{FF2B5EF4-FFF2-40B4-BE49-F238E27FC236}">
                <a16:creationId xmlns:a16="http://schemas.microsoft.com/office/drawing/2014/main" id="{291B20F7-1028-D164-7EC5-B9FDE98009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616" y="1871371"/>
            <a:ext cx="2891906" cy="2011680"/>
          </a:xfrm>
          <a:prstGeom prst="rect">
            <a:avLst/>
          </a:prstGeom>
        </p:spPr>
      </p:pic>
      <p:pic>
        <p:nvPicPr>
          <p:cNvPr id="6" name="Picture 5">
            <a:extLst>
              <a:ext uri="{FF2B5EF4-FFF2-40B4-BE49-F238E27FC236}">
                <a16:creationId xmlns:a16="http://schemas.microsoft.com/office/drawing/2014/main" id="{2576A048-60DF-5EA3-8286-78F6ED6BCA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1303" y="1810411"/>
            <a:ext cx="3012290" cy="2103120"/>
          </a:xfrm>
          <a:prstGeom prst="rect">
            <a:avLst/>
          </a:prstGeom>
        </p:spPr>
      </p:pic>
      <p:pic>
        <p:nvPicPr>
          <p:cNvPr id="8" name="Picture 7">
            <a:extLst>
              <a:ext uri="{FF2B5EF4-FFF2-40B4-BE49-F238E27FC236}">
                <a16:creationId xmlns:a16="http://schemas.microsoft.com/office/drawing/2014/main" id="{C380106A-49DE-65B5-4DDF-596A71036D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2096" y="1871371"/>
            <a:ext cx="2818157" cy="2011680"/>
          </a:xfrm>
          <a:prstGeom prst="rect">
            <a:avLst/>
          </a:prstGeom>
        </p:spPr>
      </p:pic>
      <p:sp>
        <p:nvSpPr>
          <p:cNvPr id="3" name="Slide Number Placeholder 2">
            <a:extLst>
              <a:ext uri="{FF2B5EF4-FFF2-40B4-BE49-F238E27FC236}">
                <a16:creationId xmlns:a16="http://schemas.microsoft.com/office/drawing/2014/main" id="{D75ECE64-C1F7-EE36-38C9-139EB9E43BB1}"/>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28333543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latin typeface="Avenir Black" panose="02000503020000020003"/>
              </a:rPr>
              <a:t>2021 FRACTIONATED OR STAGED REPORTED TREATMENTS, WORLDWIDE</a:t>
            </a:r>
            <a:endParaRPr lang="en-US" sz="1600"/>
          </a:p>
        </p:txBody>
      </p:sp>
      <p:sp>
        <p:nvSpPr>
          <p:cNvPr id="6" name="Subtitle 19">
            <a:extLst>
              <a:ext uri="{FF2B5EF4-FFF2-40B4-BE49-F238E27FC236}">
                <a16:creationId xmlns:a16="http://schemas.microsoft.com/office/drawing/2014/main" id="{ADE75C81-4734-5B74-4C2D-3AC9C81DF78D}"/>
              </a:ext>
            </a:extLst>
          </p:cNvPr>
          <p:cNvSpPr txBox="1">
            <a:spLocks/>
          </p:cNvSpPr>
          <p:nvPr/>
        </p:nvSpPr>
        <p:spPr>
          <a:xfrm>
            <a:off x="199822" y="1287820"/>
            <a:ext cx="2565032" cy="2951010"/>
          </a:xfrm>
          <a:prstGeom prst="rect">
            <a:avLst/>
          </a:prstGeom>
        </p:spPr>
        <p:txBody>
          <a:bodyPr/>
          <a:lstStyle>
            <a:lvl1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endParaRPr lang="en-US"/>
          </a:p>
        </p:txBody>
      </p:sp>
      <p:sp>
        <p:nvSpPr>
          <p:cNvPr id="9" name="Rectangle 13">
            <a:extLst>
              <a:ext uri="{FF2B5EF4-FFF2-40B4-BE49-F238E27FC236}">
                <a16:creationId xmlns:a16="http://schemas.microsoft.com/office/drawing/2014/main" id="{B83C8804-7519-E1A3-665B-3134F39538C4}"/>
              </a:ext>
            </a:extLst>
          </p:cNvPr>
          <p:cNvSpPr txBox="1"/>
          <p:nvPr/>
        </p:nvSpPr>
        <p:spPr>
          <a:xfrm>
            <a:off x="3044007" y="4183311"/>
            <a:ext cx="2565032" cy="20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808080"/>
                </a:solidFill>
                <a:latin typeface="+mn-lt"/>
                <a:ea typeface="+mn-ea"/>
                <a:cs typeface="+mn-cs"/>
                <a:sym typeface="Calibri"/>
              </a:defRPr>
            </a:lvl1pPr>
          </a:lstStyle>
          <a:p>
            <a:r>
              <a:t>*</a:t>
            </a:r>
            <a:r>
              <a:rPr lang="en-US"/>
              <a:t>80</a:t>
            </a:r>
            <a:r>
              <a:t> centers reported multi-session treatment data in </a:t>
            </a:r>
            <a:r>
              <a:rPr lang="en-US"/>
              <a:t>2021.</a:t>
            </a:r>
          </a:p>
        </p:txBody>
      </p:sp>
      <p:sp>
        <p:nvSpPr>
          <p:cNvPr id="16" name="Text Placeholder 3">
            <a:extLst>
              <a:ext uri="{FF2B5EF4-FFF2-40B4-BE49-F238E27FC236}">
                <a16:creationId xmlns:a16="http://schemas.microsoft.com/office/drawing/2014/main" id="{31F3F248-E065-EE81-86DE-694955ABF396}"/>
              </a:ext>
            </a:extLst>
          </p:cNvPr>
          <p:cNvSpPr txBox="1">
            <a:spLocks/>
          </p:cNvSpPr>
          <p:nvPr/>
        </p:nvSpPr>
        <p:spPr>
          <a:xfrm>
            <a:off x="5888192" y="1228907"/>
            <a:ext cx="2857702" cy="166782"/>
          </a:xfrm>
          <a:prstGeom prst="rect">
            <a:avLst/>
          </a:prstGeom>
        </p:spPr>
        <p:txBody>
          <a:bodyPr>
            <a:noAutofit/>
          </a:bodyPr>
          <a:lstStyle>
            <a:lvl1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sv-SE" sz="1200" b="1">
                <a:solidFill>
                  <a:srgbClr val="100517"/>
                </a:solidFill>
                <a:latin typeface="Avenir Black" panose="02000503020000020003"/>
              </a:rPr>
              <a:t>Indications Treated with Fractionation</a:t>
            </a:r>
            <a:endParaRPr lang="en-US" sz="1200" b="1">
              <a:solidFill>
                <a:srgbClr val="100517"/>
              </a:solidFill>
              <a:latin typeface="Avenir Black" panose="02000503020000020003"/>
            </a:endParaRPr>
          </a:p>
        </p:txBody>
      </p:sp>
      <p:sp>
        <p:nvSpPr>
          <p:cNvPr id="17" name="Text Placeholder 29">
            <a:extLst>
              <a:ext uri="{FF2B5EF4-FFF2-40B4-BE49-F238E27FC236}">
                <a16:creationId xmlns:a16="http://schemas.microsoft.com/office/drawing/2014/main" id="{BCB4076E-6D1C-F396-D10A-FD1C03B96FA9}"/>
              </a:ext>
            </a:extLst>
          </p:cNvPr>
          <p:cNvSpPr txBox="1">
            <a:spLocks/>
          </p:cNvSpPr>
          <p:nvPr/>
        </p:nvSpPr>
        <p:spPr>
          <a:xfrm>
            <a:off x="2865120" y="1226353"/>
            <a:ext cx="2588088" cy="169336"/>
          </a:xfrm>
          <a:prstGeom prst="rect">
            <a:avLst/>
          </a:prstGeom>
        </p:spPr>
        <p:txBody>
          <a:bodyPr>
            <a:noAutofit/>
          </a:bodyPr>
          <a:lstStyle>
            <a:lvl1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en-US" sz="1200" b="1">
                <a:solidFill>
                  <a:srgbClr val="100517"/>
                </a:solidFill>
                <a:latin typeface="Avenir Black" panose="02000503020000020003"/>
              </a:rPr>
              <a:t>Fractions Utilized by Region</a:t>
            </a:r>
          </a:p>
        </p:txBody>
      </p:sp>
      <p:sp>
        <p:nvSpPr>
          <p:cNvPr id="18" name="Text Placeholder 33">
            <a:extLst>
              <a:ext uri="{FF2B5EF4-FFF2-40B4-BE49-F238E27FC236}">
                <a16:creationId xmlns:a16="http://schemas.microsoft.com/office/drawing/2014/main" id="{ABBBF658-69F6-26DD-5EED-913987E67DAA}"/>
              </a:ext>
            </a:extLst>
          </p:cNvPr>
          <p:cNvSpPr txBox="1">
            <a:spLocks/>
          </p:cNvSpPr>
          <p:nvPr/>
        </p:nvSpPr>
        <p:spPr>
          <a:xfrm>
            <a:off x="199822" y="1226353"/>
            <a:ext cx="2565032" cy="169336"/>
          </a:xfrm>
          <a:prstGeom prst="rect">
            <a:avLst/>
          </a:prstGeom>
        </p:spPr>
        <p:txBody>
          <a:bodyPr>
            <a:noAutofit/>
          </a:bodyPr>
          <a:lstStyle>
            <a:lvl1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en-US" sz="1200" b="1">
                <a:solidFill>
                  <a:srgbClr val="100517"/>
                </a:solidFill>
                <a:latin typeface="Avenir Black" panose="02000503020000020003"/>
              </a:rPr>
              <a:t>Global Distribution of Fractions</a:t>
            </a:r>
          </a:p>
        </p:txBody>
      </p:sp>
      <p:pic>
        <p:nvPicPr>
          <p:cNvPr id="22" name="Picture 21">
            <a:extLst>
              <a:ext uri="{FF2B5EF4-FFF2-40B4-BE49-F238E27FC236}">
                <a16:creationId xmlns:a16="http://schemas.microsoft.com/office/drawing/2014/main" id="{972CCC68-B4C9-13B7-B7D1-3697867E32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8323" y="1629233"/>
            <a:ext cx="3244769" cy="2011680"/>
          </a:xfrm>
          <a:prstGeom prst="rect">
            <a:avLst/>
          </a:prstGeom>
        </p:spPr>
      </p:pic>
      <p:pic>
        <p:nvPicPr>
          <p:cNvPr id="27" name="Picture 26">
            <a:extLst>
              <a:ext uri="{FF2B5EF4-FFF2-40B4-BE49-F238E27FC236}">
                <a16:creationId xmlns:a16="http://schemas.microsoft.com/office/drawing/2014/main" id="{88F42ECD-E0F3-6E67-869E-14E6512F43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024" y="1684814"/>
            <a:ext cx="2175886" cy="2103120"/>
          </a:xfrm>
          <a:prstGeom prst="rect">
            <a:avLst/>
          </a:prstGeom>
        </p:spPr>
      </p:pic>
      <p:pic>
        <p:nvPicPr>
          <p:cNvPr id="5" name="Picture 4">
            <a:extLst>
              <a:ext uri="{FF2B5EF4-FFF2-40B4-BE49-F238E27FC236}">
                <a16:creationId xmlns:a16="http://schemas.microsoft.com/office/drawing/2014/main" id="{9FB029C9-5759-956C-0713-3A1E34E90F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5120" y="1850794"/>
            <a:ext cx="2651760" cy="1937140"/>
          </a:xfrm>
          <a:prstGeom prst="rect">
            <a:avLst/>
          </a:prstGeom>
        </p:spPr>
      </p:pic>
      <p:sp>
        <p:nvSpPr>
          <p:cNvPr id="3" name="Slide Number Placeholder 2">
            <a:extLst>
              <a:ext uri="{FF2B5EF4-FFF2-40B4-BE49-F238E27FC236}">
                <a16:creationId xmlns:a16="http://schemas.microsoft.com/office/drawing/2014/main" id="{BD8DC404-91D5-F7F9-B456-E2325BC0CCB0}"/>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36347616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latin typeface="Avenir Black" panose="02000503020000020003"/>
              </a:rPr>
              <a:t>FRACTIONATED OR STAGED REPORTED INDICATIONS </a:t>
            </a:r>
            <a:r>
              <a:rPr lang="en-US" sz="1600">
                <a:latin typeface="Avenir"/>
              </a:rPr>
              <a:t>2021, WORLDWIDE</a:t>
            </a:r>
            <a:endParaRPr lang="en-US" sz="1600"/>
          </a:p>
        </p:txBody>
      </p:sp>
      <p:pic>
        <p:nvPicPr>
          <p:cNvPr id="7" name="Picture 6">
            <a:extLst>
              <a:ext uri="{FF2B5EF4-FFF2-40B4-BE49-F238E27FC236}">
                <a16:creationId xmlns:a16="http://schemas.microsoft.com/office/drawing/2014/main" id="{9CA4A7C6-BF14-8F48-E1FA-A41291F601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0186" y="1179309"/>
            <a:ext cx="7040880" cy="3078102"/>
          </a:xfrm>
          <a:prstGeom prst="rect">
            <a:avLst/>
          </a:prstGeom>
        </p:spPr>
      </p:pic>
      <p:sp>
        <p:nvSpPr>
          <p:cNvPr id="8" name="Rectangle 13">
            <a:extLst>
              <a:ext uri="{FF2B5EF4-FFF2-40B4-BE49-F238E27FC236}">
                <a16:creationId xmlns:a16="http://schemas.microsoft.com/office/drawing/2014/main" id="{24275804-34B5-364C-A352-0CDB2B25D3E5}"/>
              </a:ext>
            </a:extLst>
          </p:cNvPr>
          <p:cNvSpPr txBox="1"/>
          <p:nvPr/>
        </p:nvSpPr>
        <p:spPr>
          <a:xfrm>
            <a:off x="5773376" y="4470362"/>
            <a:ext cx="2565032" cy="20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808080"/>
                </a:solidFill>
                <a:latin typeface="+mn-lt"/>
                <a:ea typeface="+mn-ea"/>
                <a:cs typeface="+mn-cs"/>
                <a:sym typeface="Calibri"/>
              </a:defRPr>
            </a:lvl1pPr>
          </a:lstStyle>
          <a:p>
            <a:r>
              <a:t>*</a:t>
            </a:r>
            <a:r>
              <a:rPr lang="en-US"/>
              <a:t>80</a:t>
            </a:r>
            <a:r>
              <a:t> centers reported multi-session treatment data in </a:t>
            </a:r>
            <a:r>
              <a:rPr lang="en-US"/>
              <a:t>2021.</a:t>
            </a:r>
          </a:p>
        </p:txBody>
      </p:sp>
      <p:sp>
        <p:nvSpPr>
          <p:cNvPr id="3" name="Rectangle 13">
            <a:extLst>
              <a:ext uri="{FF2B5EF4-FFF2-40B4-BE49-F238E27FC236}">
                <a16:creationId xmlns:a16="http://schemas.microsoft.com/office/drawing/2014/main" id="{5DA450F4-9B47-EA78-AA67-CA3F2F5F649D}"/>
              </a:ext>
            </a:extLst>
          </p:cNvPr>
          <p:cNvSpPr txBox="1"/>
          <p:nvPr/>
        </p:nvSpPr>
        <p:spPr>
          <a:xfrm>
            <a:off x="3085167" y="4163835"/>
            <a:ext cx="2565032" cy="20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808080"/>
                </a:solidFill>
                <a:latin typeface="+mn-lt"/>
                <a:ea typeface="+mn-ea"/>
                <a:cs typeface="+mn-cs"/>
                <a:sym typeface="Calibri"/>
              </a:defRPr>
            </a:lvl1pPr>
          </a:lstStyle>
          <a:p>
            <a:r>
              <a:t>*</a:t>
            </a:r>
            <a:r>
              <a:rPr lang="en-US"/>
              <a:t>80</a:t>
            </a:r>
            <a:r>
              <a:t> centers reported multi-session treatment data in </a:t>
            </a:r>
            <a:r>
              <a:rPr lang="en-US"/>
              <a:t>2021.</a:t>
            </a:r>
          </a:p>
        </p:txBody>
      </p:sp>
      <p:sp>
        <p:nvSpPr>
          <p:cNvPr id="4" name="Slide Number Placeholder 3">
            <a:extLst>
              <a:ext uri="{FF2B5EF4-FFF2-40B4-BE49-F238E27FC236}">
                <a16:creationId xmlns:a16="http://schemas.microsoft.com/office/drawing/2014/main" id="{295DFA64-B071-9377-1F70-0C8693660AE8}"/>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98040024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lide Number Placeholder 1"/>
          <p:cNvSpPr txBox="1">
            <a:spLocks noGrp="1"/>
          </p:cNvSpPr>
          <p:nvPr>
            <p:ph type="sldNum" sz="quarter" idx="4294967295"/>
          </p:nvPr>
        </p:nvSpPr>
        <p:spPr>
          <a:xfrm>
            <a:off x="8534397" y="4789485"/>
            <a:ext cx="127001" cy="139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457187">
              <a:defRPr>
                <a:solidFill>
                  <a:srgbClr val="FFFFFF"/>
                </a:solidFill>
              </a:defRPr>
            </a:lvl1pPr>
          </a:lstStyle>
          <a:p>
            <a:fld id="{86CB4B4D-7CA3-9044-876B-883B54F8677D}" type="slidenum">
              <a:rPr/>
              <a:t>18</a:t>
            </a:fld>
            <a:endParaRPr/>
          </a:p>
        </p:txBody>
      </p:sp>
      <p:sp>
        <p:nvSpPr>
          <p:cNvPr id="873" name="Title 3"/>
          <p:cNvSpPr txBox="1">
            <a:spLocks noGrp="1"/>
          </p:cNvSpPr>
          <p:nvPr>
            <p:ph type="title"/>
          </p:nvPr>
        </p:nvSpPr>
        <p:spPr>
          <a:xfrm>
            <a:off x="320992" y="465137"/>
            <a:ext cx="5159126" cy="831430"/>
          </a:xfrm>
          <a:prstGeom prst="rect">
            <a:avLst/>
          </a:prstGeom>
        </p:spPr>
        <p:txBody>
          <a:bodyPr>
            <a:noAutofit/>
          </a:bodyPr>
          <a:lstStyle/>
          <a:p>
            <a:pPr defTabSz="198881">
              <a:defRPr sz="2300"/>
            </a:pPr>
            <a:r>
              <a:rPr lang="en-US" sz="3000">
                <a:latin typeface="Avenir Black" panose="02000503020000020003"/>
              </a:rPr>
              <a:t>Leksell Gamma Knife</a:t>
            </a:r>
            <a:r>
              <a:rPr lang="en-US" sz="3000" baseline="28810">
                <a:latin typeface="Avenir Black" panose="02000503020000020003"/>
              </a:rPr>
              <a:t>® </a:t>
            </a:r>
            <a:br>
              <a:rPr lang="en-US" sz="3000" baseline="28810">
                <a:latin typeface="Avenir Black" panose="02000503020000020003"/>
              </a:rPr>
            </a:br>
            <a:r>
              <a:rPr sz="2400">
                <a:latin typeface="Avenir Black" panose="02000503020000020003"/>
              </a:rPr>
              <a:t>TREATMENTS</a:t>
            </a:r>
            <a:r>
              <a:rPr sz="2400"/>
              <a:t> </a:t>
            </a:r>
            <a:r>
              <a:rPr lang="en-US" sz="2400"/>
              <a:t>REPORTED</a:t>
            </a:r>
            <a:br>
              <a:rPr sz="3000"/>
            </a:br>
            <a:endParaRPr sz="3000" baseline="28810"/>
          </a:p>
        </p:txBody>
      </p:sp>
      <p:sp>
        <p:nvSpPr>
          <p:cNvPr id="874" name="Text Placeholder 2"/>
          <p:cNvSpPr txBox="1">
            <a:spLocks noGrp="1"/>
          </p:cNvSpPr>
          <p:nvPr>
            <p:ph type="body" sz="half" idx="1"/>
          </p:nvPr>
        </p:nvSpPr>
        <p:spPr>
          <a:xfrm>
            <a:off x="320992" y="1531620"/>
            <a:ext cx="4458740" cy="2891222"/>
          </a:xfrm>
          <a:prstGeom prst="rect">
            <a:avLst/>
          </a:prstGeom>
        </p:spPr>
        <p:txBody>
          <a:bodyPr>
            <a:normAutofit/>
          </a:bodyPr>
          <a:lstStyle/>
          <a:p>
            <a:pPr>
              <a:defRPr sz="2700">
                <a:latin typeface="Avenir Heavy"/>
                <a:ea typeface="Avenir Heavy"/>
                <a:cs typeface="Avenir Heavy"/>
                <a:sym typeface="Avenir Heavy"/>
              </a:defRPr>
            </a:pPr>
            <a:r>
              <a:rPr sz="2400">
                <a:latin typeface="Avenir Black" panose="02000503020000020003"/>
              </a:rPr>
              <a:t>Indication Specific Statistics</a:t>
            </a:r>
            <a:br>
              <a:rPr sz="2400">
                <a:latin typeface="Avenir Black" panose="02000503020000020003"/>
              </a:rPr>
            </a:br>
            <a:r>
              <a:rPr sz="2400">
                <a:latin typeface="Avenir Black" panose="02000503020000020003"/>
              </a:rPr>
              <a:t>1968 - </a:t>
            </a:r>
            <a:r>
              <a:rPr lang="en-US" sz="2400">
                <a:latin typeface="Avenir Black" panose="02000503020000020003"/>
              </a:rPr>
              <a:t>2021</a:t>
            </a:r>
            <a:endParaRPr sz="2400">
              <a:latin typeface="Avenir Black" panose="02000503020000020003"/>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BENIGN TUMORS CUMULATIVE TREATMENTS REPORTED WORLDWIDE 1968 – 2021</a:t>
            </a:r>
          </a:p>
        </p:txBody>
      </p:sp>
      <p:pic>
        <p:nvPicPr>
          <p:cNvPr id="5" name="Picture 4">
            <a:extLst>
              <a:ext uri="{FF2B5EF4-FFF2-40B4-BE49-F238E27FC236}">
                <a16:creationId xmlns:a16="http://schemas.microsoft.com/office/drawing/2014/main" id="{6DE00917-1B12-F7A6-D54E-68495F15BA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8789" y="1337310"/>
            <a:ext cx="8726423" cy="2468880"/>
          </a:xfrm>
          <a:prstGeom prst="rect">
            <a:avLst/>
          </a:prstGeom>
        </p:spPr>
      </p:pic>
      <p:sp>
        <p:nvSpPr>
          <p:cNvPr id="3" name="Slide Number Placeholder 2">
            <a:extLst>
              <a:ext uri="{FF2B5EF4-FFF2-40B4-BE49-F238E27FC236}">
                <a16:creationId xmlns:a16="http://schemas.microsoft.com/office/drawing/2014/main" id="{EE220C44-282C-F4F9-555B-70E98CE93137}"/>
              </a:ext>
            </a:extLst>
          </p:cNvPr>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3100455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CE7A88-CAA6-741E-BC20-543FB4A8E765}"/>
              </a:ext>
            </a:extLst>
          </p:cNvPr>
          <p:cNvSpPr>
            <a:spLocks noGrp="1"/>
          </p:cNvSpPr>
          <p:nvPr>
            <p:ph type="title"/>
          </p:nvPr>
        </p:nvSpPr>
        <p:spPr/>
        <p:txBody>
          <a:bodyPr>
            <a:normAutofit fontScale="90000"/>
          </a:bodyPr>
          <a:lstStyle/>
          <a:p>
            <a:r>
              <a:rPr lang="en-US" sz="2200">
                <a:latin typeface="Avenir Black"/>
              </a:rPr>
              <a:t>Leksell Gamma Knife</a:t>
            </a:r>
            <a:r>
              <a:rPr lang="en-US" sz="2200" baseline="31999">
                <a:latin typeface="Avenir Black"/>
              </a:rPr>
              <a:t>®</a:t>
            </a:r>
            <a:br>
              <a:rPr lang="en-US" baseline="31999">
                <a:latin typeface="Avenir Black"/>
              </a:rPr>
            </a:br>
            <a:r>
              <a:rPr lang="en-US" sz="1600">
                <a:latin typeface="Avenir Black"/>
              </a:rPr>
              <a:t>TREATMENT STATISTICS CAVEATS</a:t>
            </a:r>
          </a:p>
        </p:txBody>
      </p:sp>
      <p:sp>
        <p:nvSpPr>
          <p:cNvPr id="7" name="Text Placeholder 2">
            <a:extLst>
              <a:ext uri="{FF2B5EF4-FFF2-40B4-BE49-F238E27FC236}">
                <a16:creationId xmlns:a16="http://schemas.microsoft.com/office/drawing/2014/main" id="{AA047C98-1F70-09FE-739A-BEA44ECBFE81}"/>
              </a:ext>
            </a:extLst>
          </p:cNvPr>
          <p:cNvSpPr txBox="1">
            <a:spLocks/>
          </p:cNvSpPr>
          <p:nvPr/>
        </p:nvSpPr>
        <p:spPr>
          <a:xfrm>
            <a:off x="4486276" y="1149720"/>
            <a:ext cx="4450661" cy="3639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1pPr>
            <a:lvl2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6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marL="138684" lvl="1" indent="-80898" defTabSz="312038" hangingPunct="1">
              <a:spcBef>
                <a:spcPts val="300"/>
              </a:spcBef>
              <a:buSzPct val="100000"/>
              <a:buFontTx/>
              <a:buChar char="-"/>
              <a:defRPr sz="900">
                <a:solidFill>
                  <a:srgbClr val="000000"/>
                </a:solidFill>
              </a:defRPr>
            </a:pPr>
            <a:r>
              <a:rPr lang="en-US" sz="900">
                <a:latin typeface="Avenir"/>
              </a:rPr>
              <a:t>In this year’s report and moving forward, we will only include indications with coding in Leksell GammaPlan®. Historical data (pre-2016) and other data sets can be requested from </a:t>
            </a:r>
            <a:r>
              <a:rPr lang="en-US" sz="900">
                <a:solidFill>
                  <a:srgbClr val="FF0000"/>
                </a:solidFill>
                <a:hlinkClick r:id="rId2"/>
              </a:rPr>
              <a:t>info@lgksociety.com</a:t>
            </a:r>
            <a:r>
              <a:rPr lang="en-US" sz="900">
                <a:solidFill>
                  <a:srgbClr val="100517"/>
                </a:solidFill>
              </a:rPr>
              <a:t>. </a:t>
            </a:r>
            <a:r>
              <a:rPr lang="en-US" sz="900"/>
              <a:t>Examples are as follows:</a:t>
            </a:r>
          </a:p>
          <a:p>
            <a:pPr marL="138684" lvl="1" indent="-80898" defTabSz="312038" hangingPunct="1">
              <a:spcBef>
                <a:spcPts val="300"/>
              </a:spcBef>
              <a:buSzPct val="100000"/>
              <a:buFontTx/>
              <a:buChar char="-"/>
              <a:defRPr sz="900">
                <a:solidFill>
                  <a:srgbClr val="000000"/>
                </a:solidFill>
              </a:defRPr>
            </a:pPr>
            <a:r>
              <a:rPr lang="en-US" sz="800">
                <a:solidFill>
                  <a:srgbClr val="000000"/>
                </a:solidFill>
              </a:rPr>
              <a:t>Aneurysm reported as Other Vascular starting from 2020</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Ependymoma, Dysembryoplastic Neuroepithelial Tumor (DNET), Plexomorphic Xanthoastrocytoma (PXA), and Oligodendroglioma, Grade II reported as Other Benign Tumor from 2020</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Essential Tremor reported as Other Functional Disorders before 2012</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Glioblastoma before 2015 reported as Malignant Glial Tumor (Grade III &amp; IV)</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Glomus Tumor and Choroid plexus papilloma reported individually from 2020</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Pineal Region Tumor reported by indication type starting from 2020</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Malignant Glial Tumor (Grade III &amp; IV) treatments reported by indication from 2015</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Meningioma Grade I &amp; II treatments, previously reported separately, reported as Meningioma, All Grades from 2020</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Meningioma (anaplastic), grade III, Esthesioneuroblastoma, Hemangiopericytoma (anaplastic) grade III, Solitary Fibrous Tumor, Glomus Tumor, and Hemangiopericytoma, Grade III treatments reported as Other Malignant Tumor from 2020</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Metastatic Tumors reported as either single or multiple from 2020</a:t>
            </a:r>
          </a:p>
          <a:p>
            <a:pPr marL="138684" lvl="2" indent="-80898" defTabSz="312038" hangingPunct="1">
              <a:spcBef>
                <a:spcPts val="300"/>
              </a:spcBef>
              <a:buSzPct val="100000"/>
              <a:buFontTx/>
              <a:buChar char="-"/>
              <a:defRPr sz="900">
                <a:solidFill>
                  <a:srgbClr val="000000"/>
                </a:solidFill>
              </a:defRPr>
            </a:pPr>
            <a:r>
              <a:rPr lang="en-US" sz="800">
                <a:solidFill>
                  <a:srgbClr val="100517"/>
                </a:solidFill>
              </a:rPr>
              <a:t>Malignant Tumors are separated to Primary Malignant Tumors and Malignant Metastatic Tumors from 2021</a:t>
            </a:r>
          </a:p>
          <a:p>
            <a:pPr marL="138684" lvl="2" indent="-80898" defTabSz="312038" hangingPunct="1">
              <a:spcBef>
                <a:spcPts val="300"/>
              </a:spcBef>
              <a:buSzPct val="100000"/>
              <a:buFontTx/>
              <a:buChar char="-"/>
              <a:defRPr sz="900">
                <a:solidFill>
                  <a:srgbClr val="000000"/>
                </a:solidFill>
              </a:defRPr>
            </a:pPr>
            <a:r>
              <a:rPr lang="en-US" sz="800">
                <a:solidFill>
                  <a:srgbClr val="000000"/>
                </a:solidFill>
              </a:rPr>
              <a:t>More specific reporting of Epilepsy indications as of 2013</a:t>
            </a:r>
          </a:p>
          <a:p>
            <a:pPr marL="138684" lvl="1" indent="-80898" defTabSz="312038" hangingPunct="1">
              <a:spcBef>
                <a:spcPts val="300"/>
              </a:spcBef>
              <a:buSzPct val="100000"/>
              <a:buFontTx/>
              <a:buChar char="-"/>
              <a:defRPr sz="900">
                <a:solidFill>
                  <a:srgbClr val="000000"/>
                </a:solidFill>
              </a:defRPr>
            </a:pPr>
            <a:r>
              <a:rPr lang="en-US" sz="800">
                <a:solidFill>
                  <a:srgbClr val="000000"/>
                </a:solidFill>
              </a:rPr>
              <a:t>Other Pain Disorders removed from 2020 (Trigeminal Neuralgia, Intractable Pain or Cluster Headache are available)</a:t>
            </a:r>
          </a:p>
          <a:p>
            <a:pPr marL="138684" lvl="1" indent="-80898" defTabSz="312038" hangingPunct="1">
              <a:spcBef>
                <a:spcPts val="300"/>
              </a:spcBef>
              <a:buSzPct val="100000"/>
              <a:buFontTx/>
              <a:buChar char="-"/>
              <a:defRPr sz="900">
                <a:solidFill>
                  <a:srgbClr val="000000"/>
                </a:solidFill>
              </a:defRPr>
            </a:pPr>
            <a:r>
              <a:rPr lang="en-US" sz="800">
                <a:solidFill>
                  <a:srgbClr val="000000"/>
                </a:solidFill>
              </a:rPr>
              <a:t>Squamous cell carcinoma and Adenoid cystic carcinoma reported individually from 2020</a:t>
            </a:r>
          </a:p>
          <a:p>
            <a:pPr marL="138684" lvl="1" indent="-80898" defTabSz="312038" hangingPunct="1">
              <a:spcBef>
                <a:spcPts val="300"/>
              </a:spcBef>
              <a:buSzPct val="100000"/>
              <a:buFontTx/>
              <a:buChar char="-"/>
              <a:defRPr sz="900">
                <a:solidFill>
                  <a:srgbClr val="000000"/>
                </a:solidFill>
              </a:defRPr>
            </a:pPr>
            <a:r>
              <a:rPr lang="en-US" sz="800">
                <a:solidFill>
                  <a:srgbClr val="000000"/>
                </a:solidFill>
              </a:rPr>
              <a:t>From 2021 anaplastic were moved from Benign to Malignant tumors</a:t>
            </a:r>
          </a:p>
          <a:p>
            <a:pPr marL="138684" lvl="1" indent="-80898" defTabSz="312038" hangingPunct="1">
              <a:spcBef>
                <a:spcPts val="300"/>
              </a:spcBef>
              <a:buSzPct val="100000"/>
              <a:buFontTx/>
              <a:buChar char="-"/>
              <a:defRPr sz="900">
                <a:solidFill>
                  <a:srgbClr val="000000"/>
                </a:solidFill>
              </a:defRPr>
            </a:pPr>
            <a:endParaRPr lang="en-US" sz="900">
              <a:solidFill>
                <a:srgbClr val="000000"/>
              </a:solidFill>
            </a:endParaRPr>
          </a:p>
        </p:txBody>
      </p:sp>
      <p:sp>
        <p:nvSpPr>
          <p:cNvPr id="8" name="Text Placeholder 2">
            <a:extLst>
              <a:ext uri="{FF2B5EF4-FFF2-40B4-BE49-F238E27FC236}">
                <a16:creationId xmlns:a16="http://schemas.microsoft.com/office/drawing/2014/main" id="{A949E3A2-36F2-29F8-87E5-9E182247ED0E}"/>
              </a:ext>
            </a:extLst>
          </p:cNvPr>
          <p:cNvSpPr txBox="1">
            <a:spLocks noGrp="1"/>
          </p:cNvSpPr>
          <p:nvPr>
            <p:ph type="body" sz="quarter" idx="1"/>
          </p:nvPr>
        </p:nvSpPr>
        <p:spPr>
          <a:xfrm>
            <a:off x="468312" y="1149717"/>
            <a:ext cx="3976688" cy="3639301"/>
          </a:xfrm>
          <a:prstGeom prst="rect">
            <a:avLst/>
          </a:prstGeom>
        </p:spPr>
        <p:txBody>
          <a:bodyPr/>
          <a:lstStyle/>
          <a:p>
            <a:pPr marL="132714" indent="-96518" defTabSz="325754">
              <a:spcBef>
                <a:spcPts val="600"/>
              </a:spcBef>
              <a:buSzPct val="100000"/>
              <a:buChar char="•"/>
              <a:defRPr sz="900">
                <a:latin typeface="Avenir"/>
                <a:ea typeface="Avenir"/>
                <a:cs typeface="Avenir"/>
                <a:sym typeface="Avenir Roman"/>
              </a:defRPr>
            </a:pPr>
            <a:r>
              <a:t>Please reference the Leksell Gamma Knife</a:t>
            </a:r>
            <a:r>
              <a:rPr baseline="31999"/>
              <a:t>®</a:t>
            </a:r>
            <a:r>
              <a:t> Society when using or distributing the data in this presentation and do not hesitate to contact the Secretariat for questions regarding the data on </a:t>
            </a:r>
            <a:r>
              <a:rPr u="sng">
                <a:solidFill>
                  <a:srgbClr val="0000FF"/>
                </a:solidFill>
                <a:uFill>
                  <a:solidFill>
                    <a:srgbClr val="0000FF"/>
                  </a:solidFill>
                </a:uFill>
                <a:hlinkClick r:id="rId2"/>
              </a:rPr>
              <a:t>info@lgksociety.com</a:t>
            </a:r>
            <a:r>
              <a:t>  </a:t>
            </a:r>
          </a:p>
          <a:p>
            <a:pPr marL="132714" indent="-96518" defTabSz="325754">
              <a:spcBef>
                <a:spcPts val="600"/>
              </a:spcBef>
              <a:buSzPct val="100000"/>
              <a:buChar char="•"/>
              <a:defRPr sz="900">
                <a:latin typeface="Avenir"/>
                <a:ea typeface="Avenir"/>
                <a:cs typeface="Avenir"/>
                <a:sym typeface="Avenir Roman"/>
              </a:defRPr>
            </a:pPr>
            <a:r>
              <a:t>Making detailed year over year comparisons is not advised due to the annual variability in number of centers reporting. The percent of centers submitting their numbers each year has varied between 68-100% from 1968 to 202</a:t>
            </a:r>
            <a:r>
              <a:rPr lang="en-US"/>
              <a:t>1</a:t>
            </a:r>
            <a:r>
              <a:t>. </a:t>
            </a:r>
            <a:r>
              <a:rPr lang="en-US" sz="900">
                <a:latin typeface="Avenir"/>
              </a:rPr>
              <a:t>The rate for 2021 is 68%.</a:t>
            </a:r>
          </a:p>
          <a:p>
            <a:pPr marL="132714" indent="-96518" defTabSz="325754">
              <a:spcBef>
                <a:spcPts val="600"/>
              </a:spcBef>
              <a:buSzPct val="100000"/>
              <a:buChar char="•"/>
              <a:defRPr sz="900">
                <a:latin typeface="Avenir"/>
                <a:ea typeface="Avenir"/>
                <a:cs typeface="Avenir"/>
                <a:sym typeface="Avenir Roman"/>
              </a:defRPr>
            </a:pPr>
            <a:r>
              <a:rPr>
                <a:solidFill>
                  <a:srgbClr val="100517"/>
                </a:solidFill>
              </a:rPr>
              <a:t>The COVID-19 virus outbreak disrupted life around the globe in </a:t>
            </a:r>
            <a:r>
              <a:rPr lang="en-US">
                <a:solidFill>
                  <a:srgbClr val="100517"/>
                </a:solidFill>
              </a:rPr>
              <a:t>2020</a:t>
            </a:r>
            <a:r>
              <a:rPr>
                <a:solidFill>
                  <a:srgbClr val="100517"/>
                </a:solidFill>
              </a:rPr>
              <a:t>. </a:t>
            </a:r>
            <a:r>
              <a:rPr lang="en-US">
                <a:solidFill>
                  <a:srgbClr val="100517"/>
                </a:solidFill>
              </a:rPr>
              <a:t>In 2021 the statistics show average treatment volumes are higher than pre-pandemic levels.</a:t>
            </a:r>
            <a:endParaRPr>
              <a:solidFill>
                <a:srgbClr val="100517"/>
              </a:solidFill>
            </a:endParaRPr>
          </a:p>
          <a:p>
            <a:pPr marL="132714" indent="-96518" defTabSz="325754">
              <a:spcBef>
                <a:spcPts val="600"/>
              </a:spcBef>
              <a:buSzPct val="100000"/>
              <a:buChar char="•"/>
              <a:defRPr sz="900">
                <a:latin typeface="Avenir"/>
                <a:ea typeface="Avenir"/>
                <a:cs typeface="Avenir"/>
                <a:sym typeface="Avenir Roman"/>
              </a:defRPr>
            </a:pPr>
            <a:r>
              <a:t>1991 reflects cumulative numbers since 1968. Some data contains negative or zero values that cannot be shown in a chart. </a:t>
            </a:r>
            <a:endParaRPr lang="en-US"/>
          </a:p>
          <a:p>
            <a:pPr marL="132714" indent="-96518" defTabSz="325754">
              <a:spcBef>
                <a:spcPts val="600"/>
              </a:spcBef>
              <a:buSzPct val="100000"/>
              <a:buChar char="•"/>
              <a:defRPr sz="900">
                <a:latin typeface="Avenir"/>
                <a:ea typeface="Avenir"/>
                <a:cs typeface="Avenir"/>
                <a:sym typeface="Avenir Roman"/>
              </a:defRPr>
            </a:pPr>
            <a:r>
              <a:t>Data for specific countries is only provided for those with 6 or more Leksell Gamma Knife</a:t>
            </a:r>
            <a:r>
              <a:rPr baseline="31999"/>
              <a:t>®</a:t>
            </a:r>
            <a:r>
              <a:t> </a:t>
            </a:r>
            <a:r>
              <a:rPr lang="en-US"/>
              <a:t>sites</a:t>
            </a:r>
            <a:r>
              <a:t>.</a:t>
            </a:r>
            <a:endParaRPr lang="en-US"/>
          </a:p>
          <a:p>
            <a:pPr marL="132714" indent="-96518" defTabSz="325754">
              <a:spcBef>
                <a:spcPts val="600"/>
              </a:spcBef>
              <a:buSzPct val="100000"/>
              <a:buChar char="•"/>
              <a:defRPr sz="900">
                <a:latin typeface="Avenir"/>
                <a:ea typeface="Avenir"/>
                <a:cs typeface="Avenir"/>
                <a:sym typeface="Avenir Roman"/>
              </a:defRPr>
            </a:pPr>
            <a:r>
              <a:rPr lang="en-US"/>
              <a:t>Due to the format of the annual survey, the reporting of fractionated and staged treatments are mixed. </a:t>
            </a:r>
          </a:p>
          <a:p>
            <a:pPr marL="132714" indent="-96518" defTabSz="325754">
              <a:spcBef>
                <a:spcPts val="600"/>
              </a:spcBef>
              <a:buSzPct val="100000"/>
              <a:buFontTx/>
              <a:buChar char="•"/>
              <a:defRPr sz="900">
                <a:latin typeface="Avenir"/>
                <a:ea typeface="Avenir"/>
                <a:cs typeface="Avenir"/>
                <a:sym typeface="Avenir Roman"/>
              </a:defRPr>
            </a:pPr>
            <a:r>
              <a:rPr lang="en-US"/>
              <a:t>Year-over-year numbers for certain indications, reflect changes related to alterations in annual reporting methods. The Society has increasingly improved indication-specific reporting to allow for a more refined representation of clinical practice. </a:t>
            </a:r>
          </a:p>
        </p:txBody>
      </p:sp>
      <p:sp>
        <p:nvSpPr>
          <p:cNvPr id="2" name="Slide Number Placeholder 1">
            <a:extLst>
              <a:ext uri="{FF2B5EF4-FFF2-40B4-BE49-F238E27FC236}">
                <a16:creationId xmlns:a16="http://schemas.microsoft.com/office/drawing/2014/main" id="{6ECBD107-1628-9BAB-8CF3-2E61E141B9F5}"/>
              </a:ext>
            </a:extLst>
          </p:cNvPr>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42593156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BENIGN TUMORS REPORTED WORLDWIDE 1968 – 2021</a:t>
            </a:r>
          </a:p>
        </p:txBody>
      </p:sp>
      <p:pic>
        <p:nvPicPr>
          <p:cNvPr id="21" name="Picture 20">
            <a:extLst>
              <a:ext uri="{FF2B5EF4-FFF2-40B4-BE49-F238E27FC236}">
                <a16:creationId xmlns:a16="http://schemas.microsoft.com/office/drawing/2014/main" id="{B95E46C7-233F-10F1-7AE2-BA2A76C15B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601" y="1510043"/>
            <a:ext cx="3657600" cy="2924101"/>
          </a:xfrm>
          <a:prstGeom prst="rect">
            <a:avLst/>
          </a:prstGeom>
        </p:spPr>
      </p:pic>
      <p:pic>
        <p:nvPicPr>
          <p:cNvPr id="23" name="Picture 22">
            <a:extLst>
              <a:ext uri="{FF2B5EF4-FFF2-40B4-BE49-F238E27FC236}">
                <a16:creationId xmlns:a16="http://schemas.microsoft.com/office/drawing/2014/main" id="{B9AE7124-AD36-87CB-2228-B114BE3050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6881" y="1159486"/>
            <a:ext cx="2450186" cy="3367087"/>
          </a:xfrm>
          <a:prstGeom prst="rect">
            <a:avLst/>
          </a:prstGeom>
        </p:spPr>
      </p:pic>
      <p:sp>
        <p:nvSpPr>
          <p:cNvPr id="3" name="Slide Number Placeholder 2">
            <a:extLst>
              <a:ext uri="{FF2B5EF4-FFF2-40B4-BE49-F238E27FC236}">
                <a16:creationId xmlns:a16="http://schemas.microsoft.com/office/drawing/2014/main" id="{E0CEF3D1-F2B7-CB4E-CA81-53B2A744AC1A}"/>
              </a:ext>
            </a:extLst>
          </p:cNvPr>
          <p:cNvSpPr>
            <a:spLocks noGrp="1"/>
          </p:cNvSpPr>
          <p:nvPr>
            <p:ph type="sldNum" sz="quarter" idx="2"/>
          </p:nvPr>
        </p:nvSpPr>
        <p:spPr/>
        <p:txBody>
          <a:bodyPr/>
          <a:lstStyle/>
          <a:p>
            <a:fld id="{86CB4B4D-7CA3-9044-876B-883B54F8677D}" type="slidenum">
              <a:rPr lang="en-US" smtClean="0"/>
              <a:pPr/>
              <a:t>20</a:t>
            </a:fld>
            <a:endParaRPr lang="en-US"/>
          </a:p>
        </p:txBody>
      </p:sp>
    </p:spTree>
    <p:extLst>
      <p:ext uri="{BB962C8B-B14F-4D97-AF65-F5344CB8AC3E}">
        <p14:creationId xmlns:p14="http://schemas.microsoft.com/office/powerpoint/2010/main" val="203309174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BENIGN TUMORS REPORTED WORLDWIDE 2021</a:t>
            </a:r>
          </a:p>
        </p:txBody>
      </p:sp>
      <p:pic>
        <p:nvPicPr>
          <p:cNvPr id="9" name="Picture 8">
            <a:extLst>
              <a:ext uri="{FF2B5EF4-FFF2-40B4-BE49-F238E27FC236}">
                <a16:creationId xmlns:a16="http://schemas.microsoft.com/office/drawing/2014/main" id="{31FD6B76-3669-CAAA-1F13-DA99D878AB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7841" y="1382213"/>
            <a:ext cx="2951568" cy="3058412"/>
          </a:xfrm>
          <a:prstGeom prst="rect">
            <a:avLst/>
          </a:prstGeom>
        </p:spPr>
      </p:pic>
      <p:pic>
        <p:nvPicPr>
          <p:cNvPr id="14" name="Picture 13">
            <a:extLst>
              <a:ext uri="{FF2B5EF4-FFF2-40B4-BE49-F238E27FC236}">
                <a16:creationId xmlns:a16="http://schemas.microsoft.com/office/drawing/2014/main" id="{8B70005A-4FB8-3878-BAD2-949544DB8F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312" y="1425137"/>
            <a:ext cx="3657600" cy="2972564"/>
          </a:xfrm>
          <a:prstGeom prst="rect">
            <a:avLst/>
          </a:prstGeom>
        </p:spPr>
      </p:pic>
      <p:sp>
        <p:nvSpPr>
          <p:cNvPr id="3" name="Slide Number Placeholder 2">
            <a:extLst>
              <a:ext uri="{FF2B5EF4-FFF2-40B4-BE49-F238E27FC236}">
                <a16:creationId xmlns:a16="http://schemas.microsoft.com/office/drawing/2014/main" id="{232CF0A6-4FB1-60D5-640E-4547C8AC032A}"/>
              </a:ext>
            </a:extLst>
          </p:cNvPr>
          <p:cNvSpPr>
            <a:spLocks noGrp="1"/>
          </p:cNvSpPr>
          <p:nvPr>
            <p:ph type="sldNum" sz="quarter" idx="2"/>
          </p:nvPr>
        </p:nvSpPr>
        <p:spPr/>
        <p:txBody>
          <a:bodyPr/>
          <a:lstStyle/>
          <a:p>
            <a:fld id="{86CB4B4D-7CA3-9044-876B-883B54F8677D}" type="slidenum">
              <a:rPr lang="en-US" smtClean="0"/>
              <a:pPr/>
              <a:t>21</a:t>
            </a:fld>
            <a:endParaRPr lang="en-US"/>
          </a:p>
        </p:txBody>
      </p:sp>
    </p:spTree>
    <p:extLst>
      <p:ext uri="{BB962C8B-B14F-4D97-AF65-F5344CB8AC3E}">
        <p14:creationId xmlns:p14="http://schemas.microsoft.com/office/powerpoint/2010/main" val="222878058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FUNCTIONAL DISORDERS CUMULATIVE TREATMENTS REPORTED WORLDWIDE 1968 – 2021</a:t>
            </a:r>
          </a:p>
        </p:txBody>
      </p:sp>
      <p:sp>
        <p:nvSpPr>
          <p:cNvPr id="3" name="Slide Number Placeholder 2">
            <a:extLst>
              <a:ext uri="{FF2B5EF4-FFF2-40B4-BE49-F238E27FC236}">
                <a16:creationId xmlns:a16="http://schemas.microsoft.com/office/drawing/2014/main" id="{A1190ACB-4CB9-D86B-9D3E-72EA83CAA108}"/>
              </a:ext>
            </a:extLst>
          </p:cNvPr>
          <p:cNvSpPr>
            <a:spLocks noGrp="1"/>
          </p:cNvSpPr>
          <p:nvPr>
            <p:ph type="sldNum" sz="quarter" idx="2"/>
          </p:nvPr>
        </p:nvSpPr>
        <p:spPr/>
        <p:txBody>
          <a:bodyPr/>
          <a:lstStyle/>
          <a:p>
            <a:fld id="{86CB4B4D-7CA3-9044-876B-883B54F8677D}" type="slidenum">
              <a:rPr lang="en-US" smtClean="0"/>
              <a:t>22</a:t>
            </a:fld>
            <a:endParaRPr lang="en-US"/>
          </a:p>
        </p:txBody>
      </p:sp>
      <p:pic>
        <p:nvPicPr>
          <p:cNvPr id="8" name="Picture 7">
            <a:extLst>
              <a:ext uri="{FF2B5EF4-FFF2-40B4-BE49-F238E27FC236}">
                <a16:creationId xmlns:a16="http://schemas.microsoft.com/office/drawing/2014/main" id="{5C032A9D-81FF-EE54-203C-6A1DAC0785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429" y="1309945"/>
            <a:ext cx="8503920" cy="2814280"/>
          </a:xfrm>
          <a:prstGeom prst="rect">
            <a:avLst/>
          </a:prstGeom>
        </p:spPr>
      </p:pic>
    </p:spTree>
    <p:extLst>
      <p:ext uri="{BB962C8B-B14F-4D97-AF65-F5344CB8AC3E}">
        <p14:creationId xmlns:p14="http://schemas.microsoft.com/office/powerpoint/2010/main" val="13306100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FUNCTIONAL DISORDERS REPORTED WORLDWIDE 1968 - 2021</a:t>
            </a:r>
          </a:p>
        </p:txBody>
      </p:sp>
      <p:sp>
        <p:nvSpPr>
          <p:cNvPr id="3" name="Slide Number Placeholder 2">
            <a:extLst>
              <a:ext uri="{FF2B5EF4-FFF2-40B4-BE49-F238E27FC236}">
                <a16:creationId xmlns:a16="http://schemas.microsoft.com/office/drawing/2014/main" id="{216390D0-09EA-90AC-5E9F-A3B5AD92543E}"/>
              </a:ext>
            </a:extLst>
          </p:cNvPr>
          <p:cNvSpPr>
            <a:spLocks noGrp="1"/>
          </p:cNvSpPr>
          <p:nvPr>
            <p:ph type="sldNum" sz="quarter" idx="2"/>
          </p:nvPr>
        </p:nvSpPr>
        <p:spPr/>
        <p:txBody>
          <a:bodyPr/>
          <a:lstStyle/>
          <a:p>
            <a:fld id="{86CB4B4D-7CA3-9044-876B-883B54F8677D}" type="slidenum">
              <a:rPr lang="en-US" smtClean="0"/>
              <a:t>23</a:t>
            </a:fld>
            <a:endParaRPr lang="en-US"/>
          </a:p>
        </p:txBody>
      </p:sp>
      <p:pic>
        <p:nvPicPr>
          <p:cNvPr id="5" name="Picture 4">
            <a:extLst>
              <a:ext uri="{FF2B5EF4-FFF2-40B4-BE49-F238E27FC236}">
                <a16:creationId xmlns:a16="http://schemas.microsoft.com/office/drawing/2014/main" id="{69E83F70-3F51-F46C-20CA-013A7E0A07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21008" y="1366138"/>
            <a:ext cx="3154680" cy="2650660"/>
          </a:xfrm>
          <a:prstGeom prst="rect">
            <a:avLst/>
          </a:prstGeom>
        </p:spPr>
      </p:pic>
      <p:pic>
        <p:nvPicPr>
          <p:cNvPr id="6" name="Picture 5">
            <a:extLst>
              <a:ext uri="{FF2B5EF4-FFF2-40B4-BE49-F238E27FC236}">
                <a16:creationId xmlns:a16="http://schemas.microsoft.com/office/drawing/2014/main" id="{B22291C4-203C-31AE-4ED0-262868AD5C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256" y="1292436"/>
            <a:ext cx="3968496" cy="2798064"/>
          </a:xfrm>
          <a:prstGeom prst="rect">
            <a:avLst/>
          </a:prstGeom>
        </p:spPr>
      </p:pic>
    </p:spTree>
    <p:extLst>
      <p:ext uri="{BB962C8B-B14F-4D97-AF65-F5344CB8AC3E}">
        <p14:creationId xmlns:p14="http://schemas.microsoft.com/office/powerpoint/2010/main" val="35954482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FUNCTIONAL DISORDERS REPORTED WORLDWIDE 2021</a:t>
            </a:r>
          </a:p>
        </p:txBody>
      </p:sp>
      <p:sp>
        <p:nvSpPr>
          <p:cNvPr id="12" name="Text Placeholder 11">
            <a:extLst>
              <a:ext uri="{FF2B5EF4-FFF2-40B4-BE49-F238E27FC236}">
                <a16:creationId xmlns:a16="http://schemas.microsoft.com/office/drawing/2014/main" id="{3F1B02DE-A392-C87D-A1CF-E98C33A4D613}"/>
              </a:ext>
            </a:extLst>
          </p:cNvPr>
          <p:cNvSpPr>
            <a:spLocks noGrp="1"/>
          </p:cNvSpPr>
          <p:nvPr>
            <p:ph type="body" sz="half" idx="21"/>
          </p:nvPr>
        </p:nvSpPr>
        <p:spPr/>
        <p:txBody>
          <a:bodyPr>
            <a:noAutofit/>
          </a:bodyPr>
          <a:lstStyle/>
          <a:p>
            <a:r>
              <a:rPr lang="en-US" sz="1400" b="1">
                <a:latin typeface="Avenir Black" panose="02000503020000020003"/>
              </a:rPr>
              <a:t>Functional Indications</a:t>
            </a:r>
          </a:p>
        </p:txBody>
      </p:sp>
      <p:sp>
        <p:nvSpPr>
          <p:cNvPr id="3" name="Slide Number Placeholder 2">
            <a:extLst>
              <a:ext uri="{FF2B5EF4-FFF2-40B4-BE49-F238E27FC236}">
                <a16:creationId xmlns:a16="http://schemas.microsoft.com/office/drawing/2014/main" id="{42881B03-81A0-77AE-890B-FE4689F82315}"/>
              </a:ext>
            </a:extLst>
          </p:cNvPr>
          <p:cNvSpPr>
            <a:spLocks noGrp="1"/>
          </p:cNvSpPr>
          <p:nvPr>
            <p:ph type="sldNum" sz="quarter" idx="2"/>
          </p:nvPr>
        </p:nvSpPr>
        <p:spPr/>
        <p:txBody>
          <a:bodyPr/>
          <a:lstStyle/>
          <a:p>
            <a:fld id="{86CB4B4D-7CA3-9044-876B-883B54F8677D}" type="slidenum">
              <a:rPr lang="en-US" smtClean="0"/>
              <a:t>24</a:t>
            </a:fld>
            <a:endParaRPr lang="en-US"/>
          </a:p>
        </p:txBody>
      </p:sp>
      <p:pic>
        <p:nvPicPr>
          <p:cNvPr id="7" name="Picture 6">
            <a:extLst>
              <a:ext uri="{FF2B5EF4-FFF2-40B4-BE49-F238E27FC236}">
                <a16:creationId xmlns:a16="http://schemas.microsoft.com/office/drawing/2014/main" id="{E108C8BD-45AE-65E4-BDB0-BE3322655E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90627" y="1487819"/>
            <a:ext cx="3291840" cy="2611969"/>
          </a:xfrm>
          <a:prstGeom prst="rect">
            <a:avLst/>
          </a:prstGeom>
        </p:spPr>
      </p:pic>
      <p:pic>
        <p:nvPicPr>
          <p:cNvPr id="6" name="Picture 5">
            <a:extLst>
              <a:ext uri="{FF2B5EF4-FFF2-40B4-BE49-F238E27FC236}">
                <a16:creationId xmlns:a16="http://schemas.microsoft.com/office/drawing/2014/main" id="{17DD69AD-8D31-CFBC-92E8-D5184F5DB7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963" y="1503508"/>
            <a:ext cx="3931920" cy="2671519"/>
          </a:xfrm>
          <a:prstGeom prst="rect">
            <a:avLst/>
          </a:prstGeom>
        </p:spPr>
      </p:pic>
    </p:spTree>
    <p:extLst>
      <p:ext uri="{BB962C8B-B14F-4D97-AF65-F5344CB8AC3E}">
        <p14:creationId xmlns:p14="http://schemas.microsoft.com/office/powerpoint/2010/main" val="78750526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PRIMARY MALIGNANT AND METASTATIC TUMORS CUMULATIVE TREATMENTS REPORTED WORLDWIDE</a:t>
            </a:r>
          </a:p>
        </p:txBody>
      </p:sp>
      <p:pic>
        <p:nvPicPr>
          <p:cNvPr id="8" name="Picture 7">
            <a:extLst>
              <a:ext uri="{FF2B5EF4-FFF2-40B4-BE49-F238E27FC236}">
                <a16:creationId xmlns:a16="http://schemas.microsoft.com/office/drawing/2014/main" id="{411098FA-4F21-96E0-DEF8-D93D4DFB57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1496" y="1086086"/>
            <a:ext cx="8046720" cy="3081394"/>
          </a:xfrm>
          <a:prstGeom prst="rect">
            <a:avLst/>
          </a:prstGeom>
        </p:spPr>
      </p:pic>
      <p:sp>
        <p:nvSpPr>
          <p:cNvPr id="3" name="Slide Number Placeholder 2">
            <a:extLst>
              <a:ext uri="{FF2B5EF4-FFF2-40B4-BE49-F238E27FC236}">
                <a16:creationId xmlns:a16="http://schemas.microsoft.com/office/drawing/2014/main" id="{8F614891-01FB-813B-0E46-3F27B730121E}"/>
              </a:ext>
            </a:extLst>
          </p:cNvPr>
          <p:cNvSpPr>
            <a:spLocks noGrp="1"/>
          </p:cNvSpPr>
          <p:nvPr>
            <p:ph type="sldNum" sz="quarter" idx="2"/>
          </p:nvPr>
        </p:nvSpPr>
        <p:spPr/>
        <p:txBody>
          <a:bodyPr/>
          <a:lstStyle/>
          <a:p>
            <a:fld id="{86CB4B4D-7CA3-9044-876B-883B54F8677D}" type="slidenum">
              <a:rPr lang="en-US" smtClean="0"/>
              <a:t>25</a:t>
            </a:fld>
            <a:endParaRPr lang="en-US"/>
          </a:p>
        </p:txBody>
      </p:sp>
    </p:spTree>
    <p:extLst>
      <p:ext uri="{BB962C8B-B14F-4D97-AF65-F5344CB8AC3E}">
        <p14:creationId xmlns:p14="http://schemas.microsoft.com/office/powerpoint/2010/main" val="15949371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PRIMARY MALIGNANT AND METASTATIC TUMORS REPORTED WORLDWIDE 1968 – 2021</a:t>
            </a:r>
          </a:p>
        </p:txBody>
      </p:sp>
      <p:sp>
        <p:nvSpPr>
          <p:cNvPr id="6" name="Text Placeholder 5">
            <a:extLst>
              <a:ext uri="{FF2B5EF4-FFF2-40B4-BE49-F238E27FC236}">
                <a16:creationId xmlns:a16="http://schemas.microsoft.com/office/drawing/2014/main" id="{1317585F-1B7C-8816-9D4F-197C74FA88F5}"/>
              </a:ext>
            </a:extLst>
          </p:cNvPr>
          <p:cNvSpPr>
            <a:spLocks noGrp="1"/>
          </p:cNvSpPr>
          <p:nvPr>
            <p:ph type="body" sz="quarter" idx="1"/>
          </p:nvPr>
        </p:nvSpPr>
        <p:spPr>
          <a:xfrm>
            <a:off x="475666" y="1135622"/>
            <a:ext cx="2520002" cy="205105"/>
          </a:xfrm>
        </p:spPr>
        <p:txBody>
          <a:bodyPr>
            <a:noAutofit/>
          </a:bodyPr>
          <a:lstStyle/>
          <a:p>
            <a:r>
              <a:rPr lang="en-US" b="1">
                <a:latin typeface="Avenir Black" panose="02000503020000020003"/>
              </a:rPr>
              <a:t>All Malignant</a:t>
            </a:r>
          </a:p>
        </p:txBody>
      </p:sp>
      <p:sp>
        <p:nvSpPr>
          <p:cNvPr id="10" name="Text Placeholder 9">
            <a:extLst>
              <a:ext uri="{FF2B5EF4-FFF2-40B4-BE49-F238E27FC236}">
                <a16:creationId xmlns:a16="http://schemas.microsoft.com/office/drawing/2014/main" id="{42DDA122-BF3A-D8BC-544E-261054B4B08D}"/>
              </a:ext>
            </a:extLst>
          </p:cNvPr>
          <p:cNvSpPr>
            <a:spLocks noGrp="1"/>
          </p:cNvSpPr>
          <p:nvPr>
            <p:ph type="body" sz="quarter" idx="24"/>
          </p:nvPr>
        </p:nvSpPr>
        <p:spPr>
          <a:xfrm>
            <a:off x="3144017" y="1135622"/>
            <a:ext cx="2156116" cy="205105"/>
          </a:xfrm>
        </p:spPr>
        <p:txBody>
          <a:bodyPr>
            <a:noAutofit/>
          </a:bodyPr>
          <a:lstStyle/>
          <a:p>
            <a:r>
              <a:rPr lang="en-US" sz="1400" b="1">
                <a:latin typeface="Avenir Black" panose="02000503020000020003"/>
              </a:rPr>
              <a:t>Malignant Indications</a:t>
            </a:r>
          </a:p>
        </p:txBody>
      </p:sp>
      <p:sp>
        <p:nvSpPr>
          <p:cNvPr id="11" name="Text Placeholder 10">
            <a:extLst>
              <a:ext uri="{FF2B5EF4-FFF2-40B4-BE49-F238E27FC236}">
                <a16:creationId xmlns:a16="http://schemas.microsoft.com/office/drawing/2014/main" id="{0E4D59F6-FE49-729C-4B1D-B55E9CD10441}"/>
              </a:ext>
            </a:extLst>
          </p:cNvPr>
          <p:cNvSpPr>
            <a:spLocks noGrp="1"/>
          </p:cNvSpPr>
          <p:nvPr>
            <p:ph type="body" sz="quarter" idx="25"/>
          </p:nvPr>
        </p:nvSpPr>
        <p:spPr>
          <a:xfrm>
            <a:off x="5837768" y="1135622"/>
            <a:ext cx="2294465" cy="252911"/>
          </a:xfrm>
        </p:spPr>
        <p:txBody>
          <a:bodyPr>
            <a:noAutofit/>
          </a:bodyPr>
          <a:lstStyle/>
          <a:p>
            <a:pPr>
              <a:spcBef>
                <a:spcPts val="0"/>
              </a:spcBef>
            </a:pPr>
            <a:r>
              <a:rPr lang="en-US" sz="1400" b="1">
                <a:latin typeface="Avenir Black" panose="02000503020000020003"/>
              </a:rPr>
              <a:t>Primary Malignant Excluding Metastatic Tumors </a:t>
            </a:r>
          </a:p>
        </p:txBody>
      </p:sp>
      <p:pic>
        <p:nvPicPr>
          <p:cNvPr id="5" name="Picture 4">
            <a:extLst>
              <a:ext uri="{FF2B5EF4-FFF2-40B4-BE49-F238E27FC236}">
                <a16:creationId xmlns:a16="http://schemas.microsoft.com/office/drawing/2014/main" id="{408E13E2-AD08-200B-15D7-55523E9A04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5666" y="1770446"/>
            <a:ext cx="2286000" cy="2292891"/>
          </a:xfrm>
          <a:prstGeom prst="rect">
            <a:avLst/>
          </a:prstGeom>
        </p:spPr>
      </p:pic>
      <p:pic>
        <p:nvPicPr>
          <p:cNvPr id="13" name="Picture 12">
            <a:extLst>
              <a:ext uri="{FF2B5EF4-FFF2-40B4-BE49-F238E27FC236}">
                <a16:creationId xmlns:a16="http://schemas.microsoft.com/office/drawing/2014/main" id="{82FB6E8A-BFCC-9962-CD8A-B3F121C516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31368" y="1770446"/>
            <a:ext cx="3291840" cy="2350036"/>
          </a:xfrm>
          <a:prstGeom prst="rect">
            <a:avLst/>
          </a:prstGeom>
        </p:spPr>
      </p:pic>
      <p:pic>
        <p:nvPicPr>
          <p:cNvPr id="15" name="Picture 14">
            <a:extLst>
              <a:ext uri="{FF2B5EF4-FFF2-40B4-BE49-F238E27FC236}">
                <a16:creationId xmlns:a16="http://schemas.microsoft.com/office/drawing/2014/main" id="{A92C634B-4B54-9AF9-CD17-3E71F87B63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4017" y="1454883"/>
            <a:ext cx="2020161" cy="3157310"/>
          </a:xfrm>
          <a:prstGeom prst="rect">
            <a:avLst/>
          </a:prstGeom>
        </p:spPr>
      </p:pic>
      <p:sp>
        <p:nvSpPr>
          <p:cNvPr id="3" name="Slide Number Placeholder 2">
            <a:extLst>
              <a:ext uri="{FF2B5EF4-FFF2-40B4-BE49-F238E27FC236}">
                <a16:creationId xmlns:a16="http://schemas.microsoft.com/office/drawing/2014/main" id="{5491A51F-4310-04C6-CBF2-35140BAA6DD4}"/>
              </a:ext>
            </a:extLst>
          </p:cNvPr>
          <p:cNvSpPr>
            <a:spLocks noGrp="1"/>
          </p:cNvSpPr>
          <p:nvPr>
            <p:ph type="sldNum" sz="quarter" idx="2"/>
          </p:nvPr>
        </p:nvSpPr>
        <p:spPr/>
        <p:txBody>
          <a:bodyPr/>
          <a:lstStyle/>
          <a:p>
            <a:fld id="{86CB4B4D-7CA3-9044-876B-883B54F8677D}" type="slidenum">
              <a:rPr lang="en-US" smtClean="0"/>
              <a:t>26</a:t>
            </a:fld>
            <a:endParaRPr lang="en-US"/>
          </a:p>
        </p:txBody>
      </p:sp>
    </p:spTree>
    <p:extLst>
      <p:ext uri="{BB962C8B-B14F-4D97-AF65-F5344CB8AC3E}">
        <p14:creationId xmlns:p14="http://schemas.microsoft.com/office/powerpoint/2010/main" val="5665171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PRIMARY MALIGNANT AND METASTATIC TUMORS REPORTED WORLDWIDE – 2021</a:t>
            </a:r>
          </a:p>
        </p:txBody>
      </p:sp>
      <p:sp>
        <p:nvSpPr>
          <p:cNvPr id="6" name="Text Placeholder 5">
            <a:extLst>
              <a:ext uri="{FF2B5EF4-FFF2-40B4-BE49-F238E27FC236}">
                <a16:creationId xmlns:a16="http://schemas.microsoft.com/office/drawing/2014/main" id="{1317585F-1B7C-8816-9D4F-197C74FA88F5}"/>
              </a:ext>
            </a:extLst>
          </p:cNvPr>
          <p:cNvSpPr>
            <a:spLocks noGrp="1"/>
          </p:cNvSpPr>
          <p:nvPr>
            <p:ph type="body" sz="quarter" idx="1"/>
          </p:nvPr>
        </p:nvSpPr>
        <p:spPr>
          <a:xfrm>
            <a:off x="268235" y="1135622"/>
            <a:ext cx="2520002" cy="205105"/>
          </a:xfrm>
        </p:spPr>
        <p:txBody>
          <a:bodyPr>
            <a:noAutofit/>
          </a:bodyPr>
          <a:lstStyle/>
          <a:p>
            <a:r>
              <a:rPr lang="en-US" b="1">
                <a:latin typeface="Avenir Black" panose="02000503020000020003"/>
              </a:rPr>
              <a:t>All Malignant</a:t>
            </a:r>
          </a:p>
        </p:txBody>
      </p:sp>
      <p:sp>
        <p:nvSpPr>
          <p:cNvPr id="10" name="Text Placeholder 9">
            <a:extLst>
              <a:ext uri="{FF2B5EF4-FFF2-40B4-BE49-F238E27FC236}">
                <a16:creationId xmlns:a16="http://schemas.microsoft.com/office/drawing/2014/main" id="{42DDA122-BF3A-D8BC-544E-261054B4B08D}"/>
              </a:ext>
            </a:extLst>
          </p:cNvPr>
          <p:cNvSpPr>
            <a:spLocks noGrp="1"/>
          </p:cNvSpPr>
          <p:nvPr>
            <p:ph type="body" sz="quarter" idx="24"/>
          </p:nvPr>
        </p:nvSpPr>
        <p:spPr>
          <a:xfrm>
            <a:off x="2991620" y="1135622"/>
            <a:ext cx="2156116" cy="205105"/>
          </a:xfrm>
        </p:spPr>
        <p:txBody>
          <a:bodyPr>
            <a:noAutofit/>
          </a:bodyPr>
          <a:lstStyle/>
          <a:p>
            <a:r>
              <a:rPr lang="en-US" sz="1400" b="1">
                <a:latin typeface="Avenir Black" panose="02000503020000020003"/>
              </a:rPr>
              <a:t>Malignant Indications</a:t>
            </a:r>
          </a:p>
        </p:txBody>
      </p:sp>
      <p:sp>
        <p:nvSpPr>
          <p:cNvPr id="11" name="Text Placeholder 10">
            <a:extLst>
              <a:ext uri="{FF2B5EF4-FFF2-40B4-BE49-F238E27FC236}">
                <a16:creationId xmlns:a16="http://schemas.microsoft.com/office/drawing/2014/main" id="{0E4D59F6-FE49-729C-4B1D-B55E9CD10441}"/>
              </a:ext>
            </a:extLst>
          </p:cNvPr>
          <p:cNvSpPr>
            <a:spLocks noGrp="1"/>
          </p:cNvSpPr>
          <p:nvPr>
            <p:ph type="body" sz="quarter" idx="25"/>
          </p:nvPr>
        </p:nvSpPr>
        <p:spPr>
          <a:xfrm>
            <a:off x="5837768" y="1135622"/>
            <a:ext cx="2294465" cy="252911"/>
          </a:xfrm>
        </p:spPr>
        <p:txBody>
          <a:bodyPr>
            <a:noAutofit/>
          </a:bodyPr>
          <a:lstStyle/>
          <a:p>
            <a:pPr>
              <a:spcBef>
                <a:spcPts val="0"/>
              </a:spcBef>
            </a:pPr>
            <a:r>
              <a:rPr lang="en-US" sz="1400" b="1">
                <a:latin typeface="Avenir Black" panose="02000503020000020003"/>
              </a:rPr>
              <a:t>Primary Malignant Excluding Metastatic Tumors </a:t>
            </a:r>
          </a:p>
        </p:txBody>
      </p:sp>
      <p:pic>
        <p:nvPicPr>
          <p:cNvPr id="4" name="Picture 3">
            <a:extLst>
              <a:ext uri="{FF2B5EF4-FFF2-40B4-BE49-F238E27FC236}">
                <a16:creationId xmlns:a16="http://schemas.microsoft.com/office/drawing/2014/main" id="{DC829566-B663-AE9B-4359-94773C0998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6586" y="1735664"/>
            <a:ext cx="1970841" cy="2571751"/>
          </a:xfrm>
          <a:prstGeom prst="rect">
            <a:avLst/>
          </a:prstGeom>
        </p:spPr>
      </p:pic>
      <p:pic>
        <p:nvPicPr>
          <p:cNvPr id="7" name="Picture 6">
            <a:extLst>
              <a:ext uri="{FF2B5EF4-FFF2-40B4-BE49-F238E27FC236}">
                <a16:creationId xmlns:a16="http://schemas.microsoft.com/office/drawing/2014/main" id="{4E202737-E39C-E781-F044-81F9547927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883" y="1735664"/>
            <a:ext cx="2286000" cy="2351062"/>
          </a:xfrm>
          <a:prstGeom prst="rect">
            <a:avLst/>
          </a:prstGeom>
        </p:spPr>
      </p:pic>
      <p:pic>
        <p:nvPicPr>
          <p:cNvPr id="8" name="Picture 7">
            <a:extLst>
              <a:ext uri="{FF2B5EF4-FFF2-40B4-BE49-F238E27FC236}">
                <a16:creationId xmlns:a16="http://schemas.microsoft.com/office/drawing/2014/main" id="{3CE835F2-FE08-D3E6-7824-0A67F108D6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47736" y="1735664"/>
            <a:ext cx="3884123" cy="2400301"/>
          </a:xfrm>
          <a:prstGeom prst="rect">
            <a:avLst/>
          </a:prstGeom>
        </p:spPr>
      </p:pic>
      <p:sp>
        <p:nvSpPr>
          <p:cNvPr id="3" name="Slide Number Placeholder 2">
            <a:extLst>
              <a:ext uri="{FF2B5EF4-FFF2-40B4-BE49-F238E27FC236}">
                <a16:creationId xmlns:a16="http://schemas.microsoft.com/office/drawing/2014/main" id="{66ADAD66-5770-F7AA-44DA-0C56A2220FBA}"/>
              </a:ext>
            </a:extLst>
          </p:cNvPr>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21309182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OCULAR DISORDERS CUMULATIVE TREATMENTS REPORTED WORLDWIDE</a:t>
            </a:r>
          </a:p>
        </p:txBody>
      </p:sp>
      <p:pic>
        <p:nvPicPr>
          <p:cNvPr id="4" name="Picture 3">
            <a:extLst>
              <a:ext uri="{FF2B5EF4-FFF2-40B4-BE49-F238E27FC236}">
                <a16:creationId xmlns:a16="http://schemas.microsoft.com/office/drawing/2014/main" id="{59FBF50B-F23B-F136-77C5-EDA9F1A03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66251"/>
            <a:ext cx="8046720" cy="2610998"/>
          </a:xfrm>
          <a:prstGeom prst="rect">
            <a:avLst/>
          </a:prstGeom>
        </p:spPr>
      </p:pic>
      <p:sp>
        <p:nvSpPr>
          <p:cNvPr id="3" name="Slide Number Placeholder 2">
            <a:extLst>
              <a:ext uri="{FF2B5EF4-FFF2-40B4-BE49-F238E27FC236}">
                <a16:creationId xmlns:a16="http://schemas.microsoft.com/office/drawing/2014/main" id="{0C52EEAA-9466-DB6C-FD1A-29342654AEC5}"/>
              </a:ext>
            </a:extLst>
          </p:cNvPr>
          <p:cNvSpPr>
            <a:spLocks noGrp="1"/>
          </p:cNvSpPr>
          <p:nvPr>
            <p:ph type="sldNum" sz="quarter" idx="2"/>
          </p:nvPr>
        </p:nvSpPr>
        <p:spPr/>
        <p:txBody>
          <a:bodyPr/>
          <a:lstStyle/>
          <a:p>
            <a:fld id="{86CB4B4D-7CA3-9044-876B-883B54F8677D}" type="slidenum">
              <a:rPr lang="en-US" smtClean="0"/>
              <a:t>28</a:t>
            </a:fld>
            <a:endParaRPr lang="en-US"/>
          </a:p>
        </p:txBody>
      </p:sp>
    </p:spTree>
    <p:extLst>
      <p:ext uri="{BB962C8B-B14F-4D97-AF65-F5344CB8AC3E}">
        <p14:creationId xmlns:p14="http://schemas.microsoft.com/office/powerpoint/2010/main" val="168518922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OCULAR DISORDERS REPORTED WORLDWIDE 1968 – 2021</a:t>
            </a:r>
          </a:p>
        </p:txBody>
      </p:sp>
      <p:pic>
        <p:nvPicPr>
          <p:cNvPr id="6" name="Picture 5">
            <a:extLst>
              <a:ext uri="{FF2B5EF4-FFF2-40B4-BE49-F238E27FC236}">
                <a16:creationId xmlns:a16="http://schemas.microsoft.com/office/drawing/2014/main" id="{E334C247-0B66-C928-AC8E-F36E3487ED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1029" y="2166750"/>
            <a:ext cx="3739638" cy="1298448"/>
          </a:xfrm>
          <a:prstGeom prst="rect">
            <a:avLst/>
          </a:prstGeom>
        </p:spPr>
      </p:pic>
      <p:pic>
        <p:nvPicPr>
          <p:cNvPr id="10" name="Picture 9">
            <a:extLst>
              <a:ext uri="{FF2B5EF4-FFF2-40B4-BE49-F238E27FC236}">
                <a16:creationId xmlns:a16="http://schemas.microsoft.com/office/drawing/2014/main" id="{96AC7793-4848-3E24-AA93-D6FD8E5B4A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2476" y="1293307"/>
            <a:ext cx="3488363" cy="3045337"/>
          </a:xfrm>
          <a:prstGeom prst="rect">
            <a:avLst/>
          </a:prstGeom>
        </p:spPr>
      </p:pic>
      <p:sp>
        <p:nvSpPr>
          <p:cNvPr id="3" name="Slide Number Placeholder 2">
            <a:extLst>
              <a:ext uri="{FF2B5EF4-FFF2-40B4-BE49-F238E27FC236}">
                <a16:creationId xmlns:a16="http://schemas.microsoft.com/office/drawing/2014/main" id="{F155B65B-005A-3262-5E19-4E6CCDC6025B}"/>
              </a:ext>
            </a:extLst>
          </p:cNvPr>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20683837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lide Number"/>
          <p:cNvSpPr txBox="1">
            <a:spLocks noGrp="1"/>
          </p:cNvSpPr>
          <p:nvPr>
            <p:ph type="sldNum" sz="quarter" idx="4294967295"/>
          </p:nvPr>
        </p:nvSpPr>
        <p:spPr>
          <a:xfrm>
            <a:off x="8534397" y="4789485"/>
            <a:ext cx="127001" cy="1397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a:t>
            </a:fld>
            <a:endParaRPr/>
          </a:p>
        </p:txBody>
      </p:sp>
      <p:sp>
        <p:nvSpPr>
          <p:cNvPr id="8" name="Leksell Gamma Knife® TREATMENT STATISTICS CAVEATS">
            <a:extLst>
              <a:ext uri="{FF2B5EF4-FFF2-40B4-BE49-F238E27FC236}">
                <a16:creationId xmlns:a16="http://schemas.microsoft.com/office/drawing/2014/main" id="{24EF1F8B-C1D2-AB08-A5BD-1A0C5215C0E6}"/>
              </a:ext>
            </a:extLst>
          </p:cNvPr>
          <p:cNvSpPr txBox="1">
            <a:spLocks/>
          </p:cNvSpPr>
          <p:nvPr/>
        </p:nvSpPr>
        <p:spPr>
          <a:xfrm>
            <a:off x="354208" y="298862"/>
            <a:ext cx="7570593" cy="722272"/>
          </a:xfrm>
          <a:prstGeom prst="rect">
            <a:avLst/>
          </a:prstGeom>
        </p:spPr>
        <p:txBody>
          <a:bodyPr/>
          <a:lstStyle>
            <a:lvl1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1pPr>
            <a:lvl2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2pPr>
            <a:lvl3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3pPr>
            <a:lvl4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4pPr>
            <a:lvl5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5pPr>
            <a:lvl6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6pPr>
            <a:lvl7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7pPr>
            <a:lvl8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8pPr>
            <a:lvl9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9pPr>
          </a:lstStyle>
          <a:p>
            <a:pPr defTabSz="257175" hangingPunct="1">
              <a:defRPr sz="1500"/>
            </a:pPr>
            <a:r>
              <a:rPr lang="en-US" sz="2000">
                <a:solidFill>
                  <a:schemeClr val="accent4"/>
                </a:solidFill>
                <a:latin typeface="Avenir"/>
              </a:rPr>
              <a:t>Leksell Gamma Knife</a:t>
            </a:r>
            <a:r>
              <a:rPr lang="en-US" sz="2000" baseline="31999">
                <a:solidFill>
                  <a:schemeClr val="accent4"/>
                </a:solidFill>
                <a:latin typeface="Avenir"/>
              </a:rPr>
              <a:t>®</a:t>
            </a:r>
            <a:br>
              <a:rPr lang="en-US" sz="2000" baseline="31999">
                <a:solidFill>
                  <a:schemeClr val="accent4"/>
                </a:solidFill>
                <a:latin typeface="Avenir"/>
              </a:rPr>
            </a:br>
            <a:r>
              <a:rPr lang="en-US" sz="1400">
                <a:solidFill>
                  <a:schemeClr val="accent4"/>
                </a:solidFill>
                <a:latin typeface="Avenir"/>
              </a:rPr>
              <a:t>TABLE OF CONTENTS</a:t>
            </a:r>
            <a:endParaRPr lang="en-US" sz="1500">
              <a:solidFill>
                <a:schemeClr val="accent4"/>
              </a:solidFill>
              <a:latin typeface="Avenir"/>
            </a:endParaRPr>
          </a:p>
        </p:txBody>
      </p:sp>
      <p:graphicFrame>
        <p:nvGraphicFramePr>
          <p:cNvPr id="2" name="Table">
            <a:extLst>
              <a:ext uri="{FF2B5EF4-FFF2-40B4-BE49-F238E27FC236}">
                <a16:creationId xmlns:a16="http://schemas.microsoft.com/office/drawing/2014/main" id="{38C8F5F6-7F6E-2A44-986E-7B9584441539}"/>
              </a:ext>
            </a:extLst>
          </p:cNvPr>
          <p:cNvGraphicFramePr/>
          <p:nvPr>
            <p:extLst>
              <p:ext uri="{D42A27DB-BD31-4B8C-83A1-F6EECF244321}">
                <p14:modId xmlns:p14="http://schemas.microsoft.com/office/powerpoint/2010/main" val="1972341304"/>
              </p:ext>
            </p:extLst>
          </p:nvPr>
        </p:nvGraphicFramePr>
        <p:xfrm>
          <a:off x="777240" y="883628"/>
          <a:ext cx="7589520" cy="3697328"/>
        </p:xfrm>
        <a:graphic>
          <a:graphicData uri="http://schemas.openxmlformats.org/drawingml/2006/table">
            <a:tbl>
              <a:tblPr firstRow="1">
                <a:tableStyleId>{D27102A9-8310-4765-A935-A1911B00CA55}</a:tableStyleId>
              </a:tblPr>
              <a:tblGrid>
                <a:gridCol w="45720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2011680">
                  <a:extLst>
                    <a:ext uri="{9D8B030D-6E8A-4147-A177-3AD203B41FA5}">
                      <a16:colId xmlns:a16="http://schemas.microsoft.com/office/drawing/2014/main" val="20007"/>
                    </a:ext>
                  </a:extLst>
                </a:gridCol>
              </a:tblGrid>
              <a:tr h="164592">
                <a:tc>
                  <a:txBody>
                    <a:bodyPr/>
                    <a:lstStyle/>
                    <a:p>
                      <a:pPr algn="ctr" defTabSz="342900">
                        <a:defRPr sz="900" b="1">
                          <a:solidFill>
                            <a:srgbClr val="535353"/>
                          </a:solidFill>
                          <a:latin typeface="Avenir Next Condensed Regular"/>
                          <a:ea typeface="Avenir Next Condensed Regular"/>
                          <a:cs typeface="Avenir Next Condensed Regular"/>
                          <a:sym typeface="Avenir Next Condensed Regular"/>
                        </a:defRPr>
                      </a:pPr>
                      <a:r>
                        <a:rPr sz="900" dirty="0"/>
                        <a:t>Slide</a:t>
                      </a:r>
                      <a:r>
                        <a:rPr lang="en-US" sz="900" dirty="0"/>
                        <a:t> #</a:t>
                      </a:r>
                      <a:endParaRPr sz="900" baseline="31998" dirty="0">
                        <a:latin typeface="Avenir Next Condensed Regular"/>
                      </a:endParaRPr>
                    </a:p>
                  </a:txBody>
                  <a:tcPr marL="0" marR="0" marT="0" marB="0" anchor="b" horzOverflow="overflow"/>
                </a:tc>
                <a:tc>
                  <a:txBody>
                    <a:bodyPr/>
                    <a:lstStyle/>
                    <a:p>
                      <a:pPr algn="ctr" defTabSz="342900">
                        <a:defRPr sz="900" b="1">
                          <a:solidFill>
                            <a:srgbClr val="535353"/>
                          </a:solidFill>
                          <a:latin typeface="Avenir Next Condensed Regular"/>
                          <a:ea typeface="Avenir Next Condensed Regular"/>
                          <a:cs typeface="Avenir Next Condensed Regular"/>
                          <a:sym typeface="Avenir Next Condensed Regular"/>
                        </a:defRPr>
                      </a:pPr>
                      <a:endParaRPr sz="900" dirty="0">
                        <a:latin typeface="Avenir Next Condensed Regular"/>
                      </a:endParaRPr>
                    </a:p>
                  </a:txBody>
                  <a:tcPr marL="0" marR="0" marT="0" marB="0" anchor="ctr" horzOverflow="overflow"/>
                </a:tc>
                <a:tc>
                  <a:txBody>
                    <a:bodyPr/>
                    <a:lstStyle/>
                    <a:p>
                      <a:pPr algn="ctr" defTabSz="342900">
                        <a:defRPr sz="900" b="1">
                          <a:solidFill>
                            <a:srgbClr val="535353"/>
                          </a:solidFill>
                          <a:latin typeface="Avenir Next Condensed Regular"/>
                          <a:ea typeface="Avenir Next Condensed Regular"/>
                          <a:cs typeface="Avenir Next Condensed Regular"/>
                          <a:sym typeface="Avenir Next Condensed Regular"/>
                        </a:defRPr>
                      </a:pPr>
                      <a:r>
                        <a:rPr sz="900" dirty="0"/>
                        <a:t>Slide</a:t>
                      </a:r>
                      <a:r>
                        <a:rPr lang="en-US" sz="900" dirty="0"/>
                        <a:t> #</a:t>
                      </a:r>
                      <a:endParaRPr sz="900" baseline="31998" dirty="0">
                        <a:latin typeface="Avenir Next Condensed Regular"/>
                      </a:endParaRPr>
                    </a:p>
                  </a:txBody>
                  <a:tcPr marL="0" marR="0" marT="0" marB="0" anchor="b" horzOverflow="overflow"/>
                </a:tc>
                <a:tc>
                  <a:txBody>
                    <a:bodyPr/>
                    <a:lstStyle/>
                    <a:p>
                      <a:pPr algn="ctr" defTabSz="342900">
                        <a:defRPr sz="900" b="1">
                          <a:solidFill>
                            <a:srgbClr val="535353"/>
                          </a:solidFill>
                          <a:latin typeface="Avenir Next Condensed Regular"/>
                          <a:ea typeface="Avenir Next Condensed Regular"/>
                          <a:cs typeface="Avenir Next Condensed Regular"/>
                          <a:sym typeface="Avenir Next Condensed Regular"/>
                        </a:defRPr>
                      </a:pPr>
                      <a:endParaRPr sz="900" dirty="0">
                        <a:latin typeface="Avenir Next Condensed Regular"/>
                      </a:endParaRPr>
                    </a:p>
                  </a:txBody>
                  <a:tcPr marL="0" marR="0" marT="0" marB="0" anchor="b" horzOverflow="overflow"/>
                </a:tc>
                <a:tc>
                  <a:txBody>
                    <a:bodyPr/>
                    <a:lstStyle/>
                    <a:p>
                      <a:pPr algn="ctr" defTabSz="342900">
                        <a:defRPr sz="900" b="1">
                          <a:solidFill>
                            <a:srgbClr val="535353"/>
                          </a:solidFill>
                          <a:latin typeface="Avenir Next Condensed Regular"/>
                          <a:ea typeface="Avenir Next Condensed Regular"/>
                          <a:cs typeface="Avenir Next Condensed Regular"/>
                          <a:sym typeface="Avenir Next Condensed Regular"/>
                        </a:defRPr>
                      </a:pPr>
                      <a:r>
                        <a:rPr sz="900" dirty="0"/>
                        <a:t>Slide</a:t>
                      </a:r>
                      <a:r>
                        <a:rPr lang="en-US" sz="900" dirty="0"/>
                        <a:t> #</a:t>
                      </a:r>
                    </a:p>
                  </a:txBody>
                  <a:tcPr marL="0" marR="0" marT="0" marB="0" anchor="b" horzOverflow="overflow"/>
                </a:tc>
                <a:tc>
                  <a:txBody>
                    <a:bodyPr/>
                    <a:lstStyle/>
                    <a:p>
                      <a:pPr algn="ctr" defTabSz="342900">
                        <a:defRPr sz="900" b="1">
                          <a:solidFill>
                            <a:srgbClr val="535353"/>
                          </a:solidFill>
                          <a:latin typeface="Avenir Next Condensed Regular"/>
                          <a:ea typeface="Avenir Next Condensed Regular"/>
                          <a:cs typeface="Avenir Next Condensed Regular"/>
                          <a:sym typeface="Avenir Next Condensed Regular"/>
                        </a:defRPr>
                      </a:pPr>
                      <a:endParaRPr sz="900" dirty="0">
                        <a:latin typeface="Avenir Next Condensed Regular"/>
                      </a:endParaRPr>
                    </a:p>
                  </a:txBody>
                  <a:tcPr marL="0" marR="0" marT="0" marB="0" anchor="b" horzOverflow="overflow"/>
                </a:tc>
                <a:extLst>
                  <a:ext uri="{0D108BD9-81ED-4DB2-BD59-A6C34878D82A}">
                    <a16:rowId xmlns:a16="http://schemas.microsoft.com/office/drawing/2014/main" val="10000"/>
                  </a:ext>
                </a:extLst>
              </a:tr>
              <a:tr h="177524">
                <a:tc>
                  <a:txBody>
                    <a:bodyPr/>
                    <a:lstStyle/>
                    <a:p>
                      <a:pPr algn="ctr" defTabSz="342900">
                        <a:defRPr sz="1000">
                          <a:solidFill>
                            <a:srgbClr val="535353"/>
                          </a:solidFill>
                          <a:latin typeface="Avenir Next Condensed Regular"/>
                          <a:ea typeface="Avenir Next Condensed Regular"/>
                          <a:cs typeface="Avenir Next Condensed Regular"/>
                          <a:sym typeface="Avenir Next Condensed Regular"/>
                        </a:defRPr>
                      </a:pPr>
                      <a:endParaRPr sz="800" dirty="0">
                        <a:latin typeface="Avenir Next Condensed Regular"/>
                      </a:endParaRPr>
                    </a:p>
                  </a:txBody>
                  <a:tcPr marL="0" marR="0" marT="0" marB="0" horzOverflow="overflow">
                    <a:solidFill>
                      <a:schemeClr val="bg1">
                        <a:lumMod val="95000"/>
                      </a:schemeClr>
                    </a:solidFill>
                  </a:tcPr>
                </a:tc>
                <a:tc>
                  <a:txBody>
                    <a:bodyPr/>
                    <a:lstStyle/>
                    <a:p>
                      <a:pPr algn="l" defTabSz="342900">
                        <a:defRPr sz="1800"/>
                      </a:pPr>
                      <a:r>
                        <a:rPr sz="800" b="1" dirty="0">
                          <a:solidFill>
                            <a:srgbClr val="535353"/>
                          </a:solidFill>
                          <a:sym typeface="Avenir Next Condensed Regular"/>
                        </a:rPr>
                        <a:t>GLOBAL STATISTICS</a:t>
                      </a:r>
                      <a:r>
                        <a:rPr lang="en-US" sz="800" b="1" dirty="0">
                          <a:solidFill>
                            <a:srgbClr val="535353"/>
                          </a:solidFill>
                          <a:sym typeface="Avenir Next Condensed Regular"/>
                        </a:rPr>
                        <a:t> REPORTED</a:t>
                      </a:r>
                      <a:endParaRPr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3"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b="1" dirty="0">
                          <a:solidFill>
                            <a:srgbClr val="535353"/>
                          </a:solidFill>
                          <a:sym typeface="Avenir Next Condensed Regular"/>
                        </a:rPr>
                        <a:t>INDICATION SPECIFIC STATISTICS</a:t>
                      </a:r>
                      <a:endParaRPr lang="en-US"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4"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sz="1800"/>
                      </a:pPr>
                      <a:r>
                        <a:rPr lang="en-US" sz="800" b="1" dirty="0">
                          <a:solidFill>
                            <a:srgbClr val="535353"/>
                          </a:solidFill>
                          <a:sym typeface="Avenir Next Condensed Regular"/>
                        </a:rPr>
                        <a:t>REGION AND COUNTRY STATISTICS</a:t>
                      </a:r>
                    </a:p>
                  </a:txBody>
                  <a:tcPr marL="0" marR="0" marT="0" marB="0" anchor="ctr" horzOverflow="overflow">
                    <a:solidFill>
                      <a:schemeClr val="bg1">
                        <a:lumMod val="95000"/>
                      </a:schemeClr>
                    </a:solidFill>
                  </a:tcPr>
                </a:tc>
                <a:extLst>
                  <a:ext uri="{0D108BD9-81ED-4DB2-BD59-A6C34878D82A}">
                    <a16:rowId xmlns:a16="http://schemas.microsoft.com/office/drawing/2014/main" val="10001"/>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5" action="ppaction://hlinksldjump">
                            <a:extLst>
                              <a:ext uri="{A12FA001-AC4F-418D-AE19-62706E023703}">
                                <ahyp:hlinkClr xmlns:ahyp="http://schemas.microsoft.com/office/drawing/2018/hyperlinkcolor" val="tx"/>
                              </a:ext>
                            </a:extLst>
                          </a:hlinkClick>
                        </a:rPr>
                        <a:t>2</a:t>
                      </a:r>
                      <a:endParaRPr sz="800" u="sng" dirty="0">
                        <a:solidFill>
                          <a:schemeClr val="tx2">
                            <a:lumMod val="50000"/>
                          </a:schemeClr>
                        </a:solidFill>
                        <a:uFill>
                          <a:solidFill>
                            <a:srgbClr val="0000FF"/>
                          </a:solidFill>
                        </a:uFill>
                        <a:latin typeface="Avenir Next Condensed Regular"/>
                        <a:hlinkClick r:id="rId5" action="ppaction://hlinksldjump">
                          <a:extLst>
                            <a:ext uri="{A12FA001-AC4F-418D-AE19-62706E023703}">
                              <ahyp:hlinkClr xmlns:ahyp="http://schemas.microsoft.com/office/drawing/2018/hyperlinkcolor" val="tx"/>
                            </a:ext>
                          </a:extLst>
                        </a:hlinkClick>
                      </a:endParaRPr>
                    </a:p>
                  </a:txBody>
                  <a:tcPr marL="0" marR="0" marT="0" marB="0" anchor="ctr" horzOverflow="overflow">
                    <a:lnB w="3175" cap="flat" cmpd="sng" algn="ctr">
                      <a:solidFill>
                        <a:srgbClr val="FFFFFF"/>
                      </a:solidFill>
                      <a:prstDash val="solid"/>
                      <a:round/>
                      <a:headEnd type="none" w="med" len="med"/>
                      <a:tailEnd type="none" w="med" len="med"/>
                    </a:lnB>
                    <a:solidFill>
                      <a:schemeClr val="bg1">
                        <a:lumMod val="95000"/>
                      </a:schemeClr>
                    </a:solidFill>
                  </a:tcPr>
                </a:tc>
                <a:tc>
                  <a:txBody>
                    <a:bodyPr/>
                    <a:lstStyle/>
                    <a:p>
                      <a:pPr algn="l" defTabSz="342900">
                        <a:defRPr sz="1800"/>
                      </a:pPr>
                      <a:r>
                        <a:rPr sz="800" dirty="0">
                          <a:solidFill>
                            <a:srgbClr val="535353"/>
                          </a:solidFill>
                          <a:sym typeface="Avenir Next Condensed Regular"/>
                        </a:rPr>
                        <a:t>Treatment </a:t>
                      </a:r>
                      <a:r>
                        <a:rPr lang="en-US" sz="800" dirty="0">
                          <a:solidFill>
                            <a:srgbClr val="535353"/>
                          </a:solidFill>
                          <a:sym typeface="Avenir Next Condensed Regular"/>
                        </a:rPr>
                        <a:t>s</a:t>
                      </a:r>
                      <a:r>
                        <a:rPr sz="800" dirty="0">
                          <a:solidFill>
                            <a:srgbClr val="535353"/>
                          </a:solidFill>
                          <a:sym typeface="Avenir Next Condensed Regular"/>
                        </a:rPr>
                        <a:t>tatistics </a:t>
                      </a:r>
                      <a:r>
                        <a:rPr lang="en-US" sz="800" dirty="0">
                          <a:solidFill>
                            <a:srgbClr val="535353"/>
                          </a:solidFill>
                          <a:sym typeface="Avenir Next Condensed Regular"/>
                        </a:rPr>
                        <a:t>c</a:t>
                      </a:r>
                      <a:r>
                        <a:rPr sz="800" dirty="0">
                          <a:solidFill>
                            <a:srgbClr val="535353"/>
                          </a:solidFill>
                          <a:sym typeface="Avenir Next Condensed Regular"/>
                        </a:rPr>
                        <a:t>aveats</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lnB w="3175"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6" action="ppaction://hlinksldjump">
                            <a:extLst>
                              <a:ext uri="{A12FA001-AC4F-418D-AE19-62706E023703}">
                                <ahyp:hlinkClr xmlns:ahyp="http://schemas.microsoft.com/office/drawing/2018/hyperlinkcolor" val="tx"/>
                              </a:ext>
                            </a:extLst>
                          </a:hlinkClick>
                        </a:rPr>
                        <a:t>19-21</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3"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dirty="0">
                          <a:solidFill>
                            <a:srgbClr val="535353"/>
                          </a:solidFill>
                          <a:sym typeface="Avenir Next Condensed Regular"/>
                        </a:rPr>
                        <a:t>Benign Tumors</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7" action="ppaction://hlinksldjump">
                            <a:extLst>
                              <a:ext uri="{A12FA001-AC4F-418D-AE19-62706E023703}">
                                <ahyp:hlinkClr xmlns:ahyp="http://schemas.microsoft.com/office/drawing/2018/hyperlinkcolor" val="tx"/>
                              </a:ext>
                            </a:extLst>
                          </a:hlinkClick>
                        </a:rPr>
                        <a:t>48</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8"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b="1" dirty="0">
                          <a:solidFill>
                            <a:srgbClr val="535353"/>
                          </a:solidFill>
                          <a:sym typeface="Avenir Next Condensed Regular"/>
                        </a:rPr>
                        <a:t>Europe</a:t>
                      </a:r>
                      <a:endParaRPr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02"/>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9" action="ppaction://hlinksldjump">
                            <a:extLst>
                              <a:ext uri="{A12FA001-AC4F-418D-AE19-62706E023703}">
                                <ahyp:hlinkClr xmlns:ahyp="http://schemas.microsoft.com/office/drawing/2018/hyperlinkcolor" val="tx"/>
                              </a:ext>
                            </a:extLst>
                          </a:hlinkClick>
                        </a:rPr>
                        <a:t>4</a:t>
                      </a:r>
                      <a:endParaRPr sz="800" u="sng" dirty="0">
                        <a:solidFill>
                          <a:schemeClr val="tx2">
                            <a:lumMod val="50000"/>
                          </a:schemeClr>
                        </a:solidFill>
                        <a:uFill>
                          <a:solidFill>
                            <a:srgbClr val="0000FF"/>
                          </a:solidFill>
                        </a:uFill>
                        <a:latin typeface="Avenir Next Condensed Regular"/>
                        <a:hlinkClick r:id="rId9" action="ppaction://hlinksldjump">
                          <a:extLst>
                            <a:ext uri="{A12FA001-AC4F-418D-AE19-62706E023703}">
                              <ahyp:hlinkClr xmlns:ahyp="http://schemas.microsoft.com/office/drawing/2018/hyperlinkcolor" val="tx"/>
                            </a:ext>
                          </a:extLst>
                        </a:hlinkClick>
                      </a:endParaRPr>
                    </a:p>
                  </a:txBody>
                  <a:tcPr marL="0" marR="0" marT="0" marB="0" anchor="ctr" horzOverflow="overflow">
                    <a:lnT w="3175" cap="flat" cmpd="sng" algn="ctr">
                      <a:solidFill>
                        <a:srgbClr val="FFFFFF"/>
                      </a:solidFill>
                      <a:prstDash val="solid"/>
                      <a:round/>
                      <a:headEnd type="none" w="med" len="med"/>
                      <a:tailEnd type="none" w="med" len="med"/>
                    </a:lnT>
                    <a:solidFill>
                      <a:schemeClr val="bg1">
                        <a:lumMod val="95000"/>
                      </a:schemeClr>
                    </a:solidFill>
                  </a:tcPr>
                </a:tc>
                <a:tc>
                  <a:txBody>
                    <a:bodyPr/>
                    <a:lstStyle/>
                    <a:p>
                      <a:pPr algn="l" defTabSz="342900">
                        <a:defRPr sz="1800"/>
                      </a:pPr>
                      <a:r>
                        <a:rPr sz="800" dirty="0">
                          <a:solidFill>
                            <a:srgbClr val="535353"/>
                          </a:solidFill>
                          <a:sym typeface="Avenir Next Condensed Regular"/>
                        </a:rPr>
                        <a:t>Cumulative volume</a:t>
                      </a:r>
                      <a:r>
                        <a:rPr lang="en-US" sz="800" dirty="0">
                          <a:solidFill>
                            <a:srgbClr val="535353"/>
                          </a:solidFill>
                          <a:sym typeface="Avenir Next Condensed Regular"/>
                        </a:rPr>
                        <a:t> 2021</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lnT w="3175" cap="flat" cmpd="sng" algn="ctr">
                      <a:solidFill>
                        <a:srgbClr val="FFFFFF"/>
                      </a:solidFill>
                      <a:prstDash val="solid"/>
                      <a:round/>
                      <a:headEnd type="none" w="med" len="med"/>
                      <a:tailEnd type="none" w="med" len="med"/>
                    </a:lnT>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10" action="ppaction://hlinksldjump">
                            <a:extLst>
                              <a:ext uri="{A12FA001-AC4F-418D-AE19-62706E023703}">
                                <ahyp:hlinkClr xmlns:ahyp="http://schemas.microsoft.com/office/drawing/2018/hyperlinkcolor" val="tx"/>
                              </a:ext>
                            </a:extLst>
                          </a:hlinkClick>
                        </a:rPr>
                        <a:t>22-24</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11"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dirty="0">
                          <a:solidFill>
                            <a:srgbClr val="535353"/>
                          </a:solidFill>
                          <a:sym typeface="Avenir Next Condensed Regular"/>
                        </a:rPr>
                        <a:t>Functional Disorders</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12" action="ppaction://hlinksldjump">
                            <a:extLst>
                              <a:ext uri="{A12FA001-AC4F-418D-AE19-62706E023703}">
                                <ahyp:hlinkClr xmlns:ahyp="http://schemas.microsoft.com/office/drawing/2018/hyperlinkcolor" val="tx"/>
                              </a:ext>
                            </a:extLst>
                          </a:hlinkClick>
                        </a:rPr>
                        <a:t>49</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13"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800"/>
                      </a:pPr>
                      <a:r>
                        <a:rPr sz="800" b="0" i="0" u="none" strike="noStrike" cap="none" spc="0" baseline="0" dirty="0">
                          <a:solidFill>
                            <a:srgbClr val="535353"/>
                          </a:solidFill>
                          <a:uFillTx/>
                          <a:latin typeface="+mn-lt"/>
                          <a:ea typeface="+mn-ea"/>
                          <a:cs typeface="+mn-cs"/>
                          <a:sym typeface="Avenir Next Condensed Regular"/>
                        </a:rPr>
                        <a:t>Cumulative volume</a:t>
                      </a:r>
                    </a:p>
                  </a:txBody>
                  <a:tcPr marL="0" marR="0" marT="0" marB="0" anchor="ctr" horzOverflow="overflow">
                    <a:solidFill>
                      <a:schemeClr val="bg1">
                        <a:lumMod val="95000"/>
                      </a:schemeClr>
                    </a:solidFill>
                  </a:tcPr>
                </a:tc>
                <a:extLst>
                  <a:ext uri="{0D108BD9-81ED-4DB2-BD59-A6C34878D82A}">
                    <a16:rowId xmlns:a16="http://schemas.microsoft.com/office/drawing/2014/main" val="10003"/>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14" action="ppaction://hlinksldjump">
                            <a:extLst>
                              <a:ext uri="{A12FA001-AC4F-418D-AE19-62706E023703}">
                                <ahyp:hlinkClr xmlns:ahyp="http://schemas.microsoft.com/office/drawing/2018/hyperlinkcolor" val="tx"/>
                              </a:ext>
                            </a:extLst>
                          </a:hlinkClick>
                        </a:rPr>
                        <a:t>5</a:t>
                      </a:r>
                      <a:endParaRPr sz="800" u="sng" dirty="0">
                        <a:solidFill>
                          <a:schemeClr val="tx2">
                            <a:lumMod val="50000"/>
                          </a:schemeClr>
                        </a:solidFill>
                        <a:uFill>
                          <a:solidFill>
                            <a:srgbClr val="0000FF"/>
                          </a:solidFill>
                        </a:uFill>
                        <a:latin typeface="Avenir Next Condensed Regular"/>
                        <a:hlinkClick r:id="rId14"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sz="800" dirty="0">
                          <a:solidFill>
                            <a:srgbClr val="535353"/>
                          </a:solidFill>
                          <a:sym typeface="Avenir Next Condensed Regular"/>
                        </a:rPr>
                        <a:t>Indications treated annually</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15" action="ppaction://hlinksldjump">
                            <a:extLst>
                              <a:ext uri="{A12FA001-AC4F-418D-AE19-62706E023703}">
                                <ahyp:hlinkClr xmlns:ahyp="http://schemas.microsoft.com/office/drawing/2018/hyperlinkcolor" val="tx"/>
                              </a:ext>
                            </a:extLst>
                          </a:hlinkClick>
                        </a:rPr>
                        <a:t>25-27</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11"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dirty="0">
                          <a:solidFill>
                            <a:srgbClr val="535353"/>
                          </a:solidFill>
                          <a:sym typeface="Avenir Next Condensed Regular"/>
                        </a:rPr>
                        <a:t>Malignant Tumors</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16" action="ppaction://hlinksldjump">
                            <a:extLst>
                              <a:ext uri="{A12FA001-AC4F-418D-AE19-62706E023703}">
                                <ahyp:hlinkClr xmlns:ahyp="http://schemas.microsoft.com/office/drawing/2018/hyperlinkcolor" val="tx"/>
                              </a:ext>
                            </a:extLst>
                          </a:hlinkClick>
                        </a:rPr>
                        <a:t>50-52</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8"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800"/>
                      </a:pPr>
                      <a:r>
                        <a:rPr sz="800" b="0" i="0" u="none" strike="noStrike" cap="none" spc="0" baseline="0" dirty="0">
                          <a:solidFill>
                            <a:srgbClr val="535353"/>
                          </a:solidFill>
                          <a:uFillTx/>
                          <a:latin typeface="+mn-lt"/>
                          <a:ea typeface="+mn-ea"/>
                          <a:cs typeface="+mn-cs"/>
                          <a:sym typeface="Avenir Next Condensed Regular"/>
                        </a:rPr>
                        <a:t>Indications treated annually</a:t>
                      </a:r>
                    </a:p>
                  </a:txBody>
                  <a:tcPr marL="0" marR="0" marT="0" marB="0" anchor="ctr" horzOverflow="overflow">
                    <a:solidFill>
                      <a:schemeClr val="bg1">
                        <a:lumMod val="95000"/>
                      </a:schemeClr>
                    </a:solidFill>
                  </a:tcPr>
                </a:tc>
                <a:extLst>
                  <a:ext uri="{0D108BD9-81ED-4DB2-BD59-A6C34878D82A}">
                    <a16:rowId xmlns:a16="http://schemas.microsoft.com/office/drawing/2014/main" val="10004"/>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17" action="ppaction://hlinksldjump">
                            <a:extLst>
                              <a:ext uri="{A12FA001-AC4F-418D-AE19-62706E023703}">
                                <ahyp:hlinkClr xmlns:ahyp="http://schemas.microsoft.com/office/drawing/2018/hyperlinkcolor" val="tx"/>
                              </a:ext>
                            </a:extLst>
                          </a:hlinkClick>
                        </a:rPr>
                        <a:t>6</a:t>
                      </a:r>
                      <a:endParaRPr sz="800" u="sng" dirty="0">
                        <a:solidFill>
                          <a:schemeClr val="tx2">
                            <a:lumMod val="50000"/>
                          </a:schemeClr>
                        </a:solidFill>
                        <a:uFill>
                          <a:solidFill>
                            <a:srgbClr val="0000FF"/>
                          </a:solidFill>
                        </a:uFill>
                        <a:latin typeface="Avenir Next Condensed Regular"/>
                        <a:hlinkClick r:id="rId17"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sz="800" dirty="0">
                          <a:solidFill>
                            <a:srgbClr val="535353"/>
                          </a:solidFill>
                          <a:sym typeface="Avenir Next Condensed Regular"/>
                        </a:rPr>
                        <a:t>Change in average volume</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18" action="ppaction://hlinksldjump">
                            <a:extLst>
                              <a:ext uri="{A12FA001-AC4F-418D-AE19-62706E023703}">
                                <ahyp:hlinkClr xmlns:ahyp="http://schemas.microsoft.com/office/drawing/2018/hyperlinkcolor" val="tx"/>
                              </a:ext>
                            </a:extLst>
                          </a:hlinkClick>
                        </a:rPr>
                        <a:t>28-30</a:t>
                      </a:r>
                      <a:endParaRPr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sz="800" b="0" i="0" u="none" strike="noStrike" cap="none" spc="0" baseline="0" dirty="0">
                          <a:solidFill>
                            <a:srgbClr val="535353"/>
                          </a:solidFill>
                          <a:uFillTx/>
                          <a:latin typeface="+mn-lt"/>
                          <a:ea typeface="+mn-ea"/>
                          <a:cs typeface="+mn-cs"/>
                          <a:sym typeface="Avenir Next Condensed Regular"/>
                        </a:rPr>
                        <a:t>Ocular Disorders</a:t>
                      </a: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19" action="ppaction://hlinksldjump">
                            <a:extLst>
                              <a:ext uri="{A12FA001-AC4F-418D-AE19-62706E023703}">
                                <ahyp:hlinkClr xmlns:ahyp="http://schemas.microsoft.com/office/drawing/2018/hyperlinkcolor" val="tx"/>
                              </a:ext>
                            </a:extLst>
                          </a:hlinkClick>
                        </a:rPr>
                        <a:t>53-54</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13"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sz="1800"/>
                      </a:pPr>
                      <a:r>
                        <a:rPr lang="en-US" sz="800" b="0" i="0" u="none" strike="noStrike" cap="none" spc="0" baseline="0" noProof="0" dirty="0">
                          <a:solidFill>
                            <a:srgbClr val="535353"/>
                          </a:solidFill>
                          <a:uFillTx/>
                          <a:latin typeface="+mn-lt"/>
                          <a:ea typeface="+mn-ea"/>
                          <a:cs typeface="+mn-cs"/>
                          <a:sym typeface="Avenir Next Condensed Regular"/>
                        </a:rPr>
                        <a:t>Italy</a:t>
                      </a:r>
                    </a:p>
                  </a:txBody>
                  <a:tcPr marL="0" marR="0" marT="0" marB="0" anchor="ctr" horzOverflow="overflow">
                    <a:solidFill>
                      <a:schemeClr val="bg1">
                        <a:lumMod val="95000"/>
                      </a:schemeClr>
                    </a:solidFill>
                  </a:tcPr>
                </a:tc>
                <a:extLst>
                  <a:ext uri="{0D108BD9-81ED-4DB2-BD59-A6C34878D82A}">
                    <a16:rowId xmlns:a16="http://schemas.microsoft.com/office/drawing/2014/main" val="10005"/>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20" action="ppaction://hlinksldjump">
                            <a:extLst>
                              <a:ext uri="{A12FA001-AC4F-418D-AE19-62706E023703}">
                                <ahyp:hlinkClr xmlns:ahyp="http://schemas.microsoft.com/office/drawing/2018/hyperlinkcolor" val="tx"/>
                              </a:ext>
                            </a:extLst>
                          </a:hlinkClick>
                        </a:rPr>
                        <a:t>7</a:t>
                      </a:r>
                      <a:endParaRPr sz="800" u="sng" dirty="0">
                        <a:solidFill>
                          <a:schemeClr val="tx2">
                            <a:lumMod val="50000"/>
                          </a:schemeClr>
                        </a:solidFill>
                        <a:uFill>
                          <a:solidFill>
                            <a:srgbClr val="0000FF"/>
                          </a:solidFill>
                        </a:uFill>
                        <a:latin typeface="Avenir Next Condensed Regular"/>
                        <a:hlinkClick r:id="rId20"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sz="800" dirty="0">
                          <a:solidFill>
                            <a:srgbClr val="535353"/>
                          </a:solidFill>
                          <a:sym typeface="Avenir Next Condensed Regular"/>
                        </a:rPr>
                        <a:t>Average </a:t>
                      </a:r>
                      <a:r>
                        <a:rPr lang="en-US" sz="800" dirty="0">
                          <a:solidFill>
                            <a:srgbClr val="535353"/>
                          </a:solidFill>
                          <a:sym typeface="Avenir Next Condensed Regular"/>
                        </a:rPr>
                        <a:t>treatment</a:t>
                      </a:r>
                      <a:r>
                        <a:rPr sz="800" dirty="0">
                          <a:solidFill>
                            <a:srgbClr val="535353"/>
                          </a:solidFill>
                          <a:sym typeface="Avenir Next Condensed Regular"/>
                        </a:rPr>
                        <a:t> volume</a:t>
                      </a:r>
                      <a:r>
                        <a:rPr lang="en-US" sz="800" dirty="0">
                          <a:solidFill>
                            <a:srgbClr val="535353"/>
                          </a:solidFill>
                          <a:sym typeface="Avenir Next Condensed Regular"/>
                        </a:rPr>
                        <a:t>, models 2021</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21" action="ppaction://hlinksldjump">
                            <a:extLst>
                              <a:ext uri="{A12FA001-AC4F-418D-AE19-62706E023703}">
                                <ahyp:hlinkClr xmlns:ahyp="http://schemas.microsoft.com/office/drawing/2018/hyperlinkcolor" val="tx"/>
                              </a:ext>
                            </a:extLst>
                          </a:hlinkClick>
                        </a:rPr>
                        <a:t>31-33</a:t>
                      </a:r>
                      <a:endParaRPr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sz="800" b="0" i="0" u="none" strike="noStrike" cap="none" spc="0" baseline="0" dirty="0">
                          <a:solidFill>
                            <a:srgbClr val="535353"/>
                          </a:solidFill>
                          <a:uFillTx/>
                          <a:latin typeface="+mn-lt"/>
                          <a:ea typeface="+mn-ea"/>
                          <a:cs typeface="+mn-cs"/>
                          <a:sym typeface="Avenir Next Condensed Regular"/>
                        </a:rPr>
                        <a:t>Vascular Disorders</a:t>
                      </a: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22" action="ppaction://hlinksldjump">
                            <a:extLst>
                              <a:ext uri="{A12FA001-AC4F-418D-AE19-62706E023703}">
                                <ahyp:hlinkClr xmlns:ahyp="http://schemas.microsoft.com/office/drawing/2018/hyperlinkcolor" val="tx"/>
                              </a:ext>
                            </a:extLst>
                          </a:hlinkClick>
                        </a:rPr>
                        <a:t>55-56</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3"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sz="1800"/>
                      </a:pPr>
                      <a:r>
                        <a:rPr lang="en-US" sz="800" b="0" i="0" u="none" strike="noStrike" cap="none" spc="0" baseline="0" noProof="0" dirty="0">
                          <a:solidFill>
                            <a:srgbClr val="535353"/>
                          </a:solidFill>
                          <a:uFillTx/>
                          <a:latin typeface="+mn-lt"/>
                          <a:ea typeface="+mn-ea"/>
                          <a:cs typeface="+mn-cs"/>
                          <a:sym typeface="Avenir Next Condensed Regular"/>
                        </a:rPr>
                        <a:t>Russia</a:t>
                      </a:r>
                    </a:p>
                  </a:txBody>
                  <a:tcPr marL="0" marR="0" marT="0" marB="0" anchor="ctr" horzOverflow="overflow">
                    <a:solidFill>
                      <a:schemeClr val="bg1">
                        <a:lumMod val="95000"/>
                      </a:schemeClr>
                    </a:solidFill>
                  </a:tcPr>
                </a:tc>
                <a:extLst>
                  <a:ext uri="{0D108BD9-81ED-4DB2-BD59-A6C34878D82A}">
                    <a16:rowId xmlns:a16="http://schemas.microsoft.com/office/drawing/2014/main" val="10006"/>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24" action="ppaction://hlinksldjump">
                            <a:extLst>
                              <a:ext uri="{A12FA001-AC4F-418D-AE19-62706E023703}">
                                <ahyp:hlinkClr xmlns:ahyp="http://schemas.microsoft.com/office/drawing/2018/hyperlinkcolor" val="tx"/>
                              </a:ext>
                            </a:extLst>
                          </a:hlinkClick>
                        </a:rPr>
                        <a:t>8</a:t>
                      </a:r>
                      <a:endParaRPr sz="800" u="sng" dirty="0">
                        <a:solidFill>
                          <a:schemeClr val="tx2">
                            <a:lumMod val="50000"/>
                          </a:schemeClr>
                        </a:solidFill>
                        <a:uFill>
                          <a:solidFill>
                            <a:srgbClr val="0000FF"/>
                          </a:solidFill>
                        </a:uFill>
                        <a:latin typeface="Avenir Next Condensed Regular"/>
                        <a:hlinkClick r:id="rId24"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lang="en-US" sz="800" dirty="0">
                          <a:solidFill>
                            <a:srgbClr val="535353"/>
                          </a:solidFill>
                          <a:sym typeface="Avenir Next Condensed Regular"/>
                        </a:rPr>
                        <a:t>Distribution of treatments, region</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5"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26" action="ppaction://hlinksldjump">
                            <a:extLst>
                              <a:ext uri="{A12FA001-AC4F-418D-AE19-62706E023703}">
                                <ahyp:hlinkClr xmlns:ahyp="http://schemas.microsoft.com/office/drawing/2018/hyperlinkcolor" val="tx"/>
                              </a:ext>
                            </a:extLst>
                          </a:hlinkClick>
                        </a:rPr>
                        <a:t>57-58</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sz="1800"/>
                      </a:pPr>
                      <a:r>
                        <a:rPr lang="en-US" sz="800" b="0" i="0" u="none" strike="noStrike" cap="none" spc="0" baseline="0" noProof="0" dirty="0">
                          <a:solidFill>
                            <a:srgbClr val="535353"/>
                          </a:solidFill>
                          <a:uFillTx/>
                          <a:latin typeface="+mn-lt"/>
                          <a:ea typeface="+mn-ea"/>
                          <a:cs typeface="+mn-cs"/>
                          <a:sym typeface="Avenir Next Condensed Regular"/>
                        </a:rPr>
                        <a:t>Turkey</a:t>
                      </a:r>
                    </a:p>
                  </a:txBody>
                  <a:tcPr marL="0" marR="0" marT="0" marB="0" anchor="ctr" horzOverflow="overflow">
                    <a:solidFill>
                      <a:schemeClr val="bg1">
                        <a:lumMod val="95000"/>
                      </a:schemeClr>
                    </a:solidFill>
                  </a:tcPr>
                </a:tc>
                <a:extLst>
                  <a:ext uri="{0D108BD9-81ED-4DB2-BD59-A6C34878D82A}">
                    <a16:rowId xmlns:a16="http://schemas.microsoft.com/office/drawing/2014/main" val="10007"/>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24" action="ppaction://hlinksldjump">
                            <a:extLst>
                              <a:ext uri="{A12FA001-AC4F-418D-AE19-62706E023703}">
                                <ahyp:hlinkClr xmlns:ahyp="http://schemas.microsoft.com/office/drawing/2018/hyperlinkcolor" val="tx"/>
                              </a:ext>
                            </a:extLst>
                          </a:hlinkClick>
                        </a:rPr>
                        <a:t>9</a:t>
                      </a:r>
                      <a:endParaRPr sz="800" u="sng" dirty="0">
                        <a:solidFill>
                          <a:schemeClr val="tx2">
                            <a:lumMod val="50000"/>
                          </a:schemeClr>
                        </a:solidFill>
                        <a:uFill>
                          <a:solidFill>
                            <a:srgbClr val="0000FF"/>
                          </a:solidFill>
                        </a:uFill>
                        <a:latin typeface="Avenir Next Condensed Regular"/>
                        <a:hlinkClick r:id="rId24"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lang="en-US" sz="800" dirty="0">
                          <a:solidFill>
                            <a:srgbClr val="535353"/>
                          </a:solidFill>
                          <a:sym typeface="Avenir Next Condensed Regular"/>
                        </a:rPr>
                        <a:t>Worldwide case mix by year</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sz="1800"/>
                      </a:pPr>
                      <a:r>
                        <a:rPr lang="en-US" sz="800" b="1" dirty="0">
                          <a:solidFill>
                            <a:srgbClr val="535353"/>
                          </a:solidFill>
                          <a:sym typeface="Avenir Next Condensed Regular"/>
                        </a:rPr>
                        <a:t>REGION AND COUNTRY STATISTICS</a:t>
                      </a:r>
                      <a:endParaRPr lang="en-US"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28" action="ppaction://hlinksldjump">
                            <a:extLst>
                              <a:ext uri="{A12FA001-AC4F-418D-AE19-62706E023703}">
                                <ahyp:hlinkClr xmlns:ahyp="http://schemas.microsoft.com/office/drawing/2018/hyperlinkcolor" val="tx"/>
                              </a:ext>
                            </a:extLst>
                          </a:hlinkClick>
                        </a:rPr>
                        <a:t>59-60</a:t>
                      </a:r>
                      <a:endParaRPr lang="en-US"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sz="1800"/>
                      </a:pPr>
                      <a:r>
                        <a:rPr lang="en-US" sz="800" b="0" i="0" u="none" strike="noStrike" cap="none" spc="0" baseline="0" noProof="0" dirty="0">
                          <a:solidFill>
                            <a:srgbClr val="535353"/>
                          </a:solidFill>
                          <a:uFillTx/>
                          <a:latin typeface="+mn-lt"/>
                          <a:ea typeface="+mn-ea"/>
                          <a:cs typeface="+mn-cs"/>
                          <a:sym typeface="Avenir Next Condensed Regular"/>
                        </a:rPr>
                        <a:t>United Kingdom</a:t>
                      </a:r>
                    </a:p>
                  </a:txBody>
                  <a:tcPr marL="0" marR="0" marT="0" marB="0" anchor="ctr" horzOverflow="overflow">
                    <a:solidFill>
                      <a:schemeClr val="bg1">
                        <a:lumMod val="95000"/>
                      </a:schemeClr>
                    </a:solidFill>
                  </a:tcPr>
                </a:tc>
                <a:extLst>
                  <a:ext uri="{0D108BD9-81ED-4DB2-BD59-A6C34878D82A}">
                    <a16:rowId xmlns:a16="http://schemas.microsoft.com/office/drawing/2014/main" val="10008"/>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29" action="ppaction://hlinksldjump">
                            <a:extLst>
                              <a:ext uri="{A12FA001-AC4F-418D-AE19-62706E023703}">
                                <ahyp:hlinkClr xmlns:ahyp="http://schemas.microsoft.com/office/drawing/2018/hyperlinkcolor" val="tx"/>
                              </a:ext>
                            </a:extLst>
                          </a:hlinkClick>
                        </a:rPr>
                        <a:t>10</a:t>
                      </a:r>
                      <a:endParaRPr sz="800" u="sng" dirty="0">
                        <a:solidFill>
                          <a:schemeClr val="tx2">
                            <a:lumMod val="50000"/>
                          </a:schemeClr>
                        </a:solidFill>
                        <a:uFill>
                          <a:solidFill>
                            <a:srgbClr val="0000FF"/>
                          </a:solidFill>
                        </a:uFill>
                        <a:latin typeface="Avenir Next Condensed Regular"/>
                        <a:hlinkClick r:id="rId29"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lang="en-US" sz="800" dirty="0">
                          <a:solidFill>
                            <a:srgbClr val="535353"/>
                          </a:solidFill>
                          <a:sym typeface="Avenir Next Condensed Regular"/>
                        </a:rPr>
                        <a:t>Case mix by region, cumulative &amp; annual</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30" action="ppaction://hlinksldjump">
                            <a:extLst>
                              <a:ext uri="{A12FA001-AC4F-418D-AE19-62706E023703}">
                                <ahyp:hlinkClr xmlns:ahyp="http://schemas.microsoft.com/office/drawing/2018/hyperlinkcolor" val="tx"/>
                              </a:ext>
                            </a:extLst>
                          </a:hlinkClick>
                        </a:rPr>
                        <a:t>35</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31"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b="1" dirty="0">
                          <a:solidFill>
                            <a:srgbClr val="535353"/>
                          </a:solidFill>
                          <a:sym typeface="Avenir Next Condensed Regular"/>
                        </a:rPr>
                        <a:t>Asia</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8"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09"/>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32" action="ppaction://hlinksldjump">
                            <a:extLst>
                              <a:ext uri="{A12FA001-AC4F-418D-AE19-62706E023703}">
                                <ahyp:hlinkClr xmlns:ahyp="http://schemas.microsoft.com/office/drawing/2018/hyperlinkcolor" val="tx"/>
                              </a:ext>
                            </a:extLst>
                          </a:hlinkClick>
                        </a:rPr>
                        <a:t>11</a:t>
                      </a:r>
                      <a:endParaRPr sz="800" u="sng" dirty="0">
                        <a:solidFill>
                          <a:schemeClr val="tx2">
                            <a:lumMod val="50000"/>
                          </a:schemeClr>
                        </a:solidFill>
                        <a:uFill>
                          <a:solidFill>
                            <a:srgbClr val="0000FF"/>
                          </a:solidFill>
                        </a:uFill>
                        <a:latin typeface="Avenir Next Condensed Regular"/>
                        <a:hlinkClick r:id="rId32"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sz="800" dirty="0">
                          <a:solidFill>
                            <a:srgbClr val="535353"/>
                          </a:solidFill>
                          <a:sym typeface="Avenir Next Condensed Regular"/>
                        </a:rPr>
                        <a:t>Indications treated cumulative</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33" action="ppaction://hlinksldjump">
                            <a:extLst>
                              <a:ext uri="{A12FA001-AC4F-418D-AE19-62706E023703}">
                                <ahyp:hlinkClr xmlns:ahyp="http://schemas.microsoft.com/office/drawing/2018/hyperlinkcolor" val="tx"/>
                              </a:ext>
                            </a:extLst>
                          </a:hlinkClick>
                        </a:rPr>
                        <a:t>36</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8"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dirty="0">
                          <a:solidFill>
                            <a:srgbClr val="535353"/>
                          </a:solidFill>
                          <a:sym typeface="Avenir Next Condensed Regular"/>
                        </a:rPr>
                        <a:t>Cumulative volume</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23" action="ppaction://hlinksldjump">
                            <a:extLst>
                              <a:ext uri="{A12FA001-AC4F-418D-AE19-62706E023703}">
                                <ahyp:hlinkClr xmlns:ahyp="http://schemas.microsoft.com/office/drawing/2018/hyperlinkcolor" val="tx"/>
                              </a:ext>
                            </a:extLst>
                          </a:hlinkClick>
                        </a:rPr>
                        <a:t>61</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4"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b="1" dirty="0">
                          <a:solidFill>
                            <a:srgbClr val="535353"/>
                          </a:solidFill>
                          <a:sym typeface="Avenir Next Condensed Regular"/>
                        </a:rPr>
                        <a:t>Middle East and Africa</a:t>
                      </a:r>
                      <a:endParaRPr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0"/>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sz="800" u="sng" dirty="0">
                          <a:solidFill>
                            <a:schemeClr val="tx2">
                              <a:lumMod val="50000"/>
                            </a:schemeClr>
                          </a:solidFill>
                          <a:uFill>
                            <a:solidFill>
                              <a:srgbClr val="0000FF"/>
                            </a:solidFill>
                          </a:uFill>
                          <a:hlinkClick r:id="rId34" action="ppaction://hlinksldjump">
                            <a:extLst>
                              <a:ext uri="{A12FA001-AC4F-418D-AE19-62706E023703}">
                                <ahyp:hlinkClr xmlns:ahyp="http://schemas.microsoft.com/office/drawing/2018/hyperlinkcolor" val="tx"/>
                              </a:ext>
                            </a:extLst>
                          </a:hlinkClick>
                        </a:rPr>
                        <a:t>12</a:t>
                      </a:r>
                      <a:endParaRPr sz="800" u="sng" dirty="0">
                        <a:solidFill>
                          <a:schemeClr val="tx2">
                            <a:lumMod val="50000"/>
                          </a:schemeClr>
                        </a:solidFill>
                        <a:uFill>
                          <a:solidFill>
                            <a:srgbClr val="0000FF"/>
                          </a:solidFill>
                        </a:uFill>
                        <a:latin typeface="Avenir Next Condensed Regular"/>
                        <a:hlinkClick r:id="rId34"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sz="800" dirty="0">
                          <a:solidFill>
                            <a:srgbClr val="535353"/>
                          </a:solidFill>
                          <a:sym typeface="Avenir Next Condensed Regular"/>
                        </a:rPr>
                        <a:t>Indications treated </a:t>
                      </a:r>
                      <a:r>
                        <a:rPr lang="en-US" sz="800" dirty="0">
                          <a:solidFill>
                            <a:srgbClr val="535353"/>
                          </a:solidFill>
                          <a:sym typeface="Avenir Next Condensed Regular"/>
                        </a:rPr>
                        <a:t>2021</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35" action="ppaction://hlinksldjump">
                            <a:extLst>
                              <a:ext uri="{A12FA001-AC4F-418D-AE19-62706E023703}">
                                <ahyp:hlinkClr xmlns:ahyp="http://schemas.microsoft.com/office/drawing/2018/hyperlinkcolor" val="tx"/>
                              </a:ext>
                            </a:extLst>
                          </a:hlinkClick>
                        </a:rPr>
                        <a:t>37-39</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36"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dirty="0">
                          <a:solidFill>
                            <a:srgbClr val="535353"/>
                          </a:solidFill>
                          <a:sym typeface="Avenir Next Condensed Regular"/>
                        </a:rPr>
                        <a:t>Indications treated annually</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27" action="ppaction://hlinksldjump">
                            <a:extLst>
                              <a:ext uri="{A12FA001-AC4F-418D-AE19-62706E023703}">
                                <ahyp:hlinkClr xmlns:ahyp="http://schemas.microsoft.com/office/drawing/2018/hyperlinkcolor" val="tx"/>
                              </a:ext>
                            </a:extLst>
                          </a:hlinkClick>
                        </a:rPr>
                        <a:t>62</a:t>
                      </a:r>
                      <a:endParaRPr lang="en-US"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800"/>
                      </a:pPr>
                      <a:r>
                        <a:rPr sz="800" b="0" i="0" u="none" strike="noStrike" cap="none" spc="0" baseline="0" dirty="0">
                          <a:solidFill>
                            <a:srgbClr val="535353"/>
                          </a:solidFill>
                          <a:uFillTx/>
                          <a:latin typeface="+mn-lt"/>
                          <a:ea typeface="+mn-ea"/>
                          <a:cs typeface="+mn-cs"/>
                          <a:sym typeface="Avenir Next Condensed Regular"/>
                        </a:rPr>
                        <a:t>Cumulative volume</a:t>
                      </a:r>
                    </a:p>
                  </a:txBody>
                  <a:tcPr marL="0" marR="0" marT="0" marB="0" anchor="ctr" horzOverflow="overflow">
                    <a:solidFill>
                      <a:schemeClr val="bg1">
                        <a:lumMod val="95000"/>
                      </a:schemeClr>
                    </a:solidFill>
                  </a:tcPr>
                </a:tc>
                <a:extLst>
                  <a:ext uri="{0D108BD9-81ED-4DB2-BD59-A6C34878D82A}">
                    <a16:rowId xmlns:a16="http://schemas.microsoft.com/office/drawing/2014/main" val="10011"/>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lang="en-US" sz="800" u="sng" dirty="0">
                          <a:solidFill>
                            <a:schemeClr val="tx2">
                              <a:lumMod val="50000"/>
                            </a:schemeClr>
                          </a:solidFill>
                          <a:uFill>
                            <a:solidFill>
                              <a:srgbClr val="0000FF"/>
                            </a:solidFill>
                          </a:uFill>
                          <a:hlinkClick r:id="rId32" action="ppaction://hlinksldjump">
                            <a:extLst>
                              <a:ext uri="{A12FA001-AC4F-418D-AE19-62706E023703}">
                                <ahyp:hlinkClr xmlns:ahyp="http://schemas.microsoft.com/office/drawing/2018/hyperlinkcolor" val="tx"/>
                              </a:ext>
                            </a:extLst>
                          </a:hlinkClick>
                        </a:rPr>
                        <a:t>13-15</a:t>
                      </a:r>
                      <a:endParaRPr sz="800" u="sng" dirty="0">
                        <a:solidFill>
                          <a:schemeClr val="tx2">
                            <a:lumMod val="50000"/>
                          </a:schemeClr>
                        </a:solidFill>
                        <a:uFill>
                          <a:solidFill>
                            <a:srgbClr val="0000FF"/>
                          </a:solidFill>
                        </a:uFill>
                        <a:latin typeface="Avenir Next Condensed Regular"/>
                        <a:hlinkClick r:id="rId32"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lang="en-US" sz="800" dirty="0">
                          <a:solidFill>
                            <a:srgbClr val="535353"/>
                          </a:solidFill>
                          <a:sym typeface="Avenir Next Condensed Regular"/>
                        </a:rPr>
                        <a:t>Case mix by 9 largest markets, 2021</a:t>
                      </a:r>
                      <a:endParaRPr lang="en-US"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37" action="ppaction://hlinksldjump">
                            <a:extLst>
                              <a:ext uri="{A12FA001-AC4F-418D-AE19-62706E023703}">
                                <ahyp:hlinkClr xmlns:ahyp="http://schemas.microsoft.com/office/drawing/2018/hyperlinkcolor" val="tx"/>
                              </a:ext>
                            </a:extLst>
                          </a:hlinkClick>
                        </a:rPr>
                        <a:t>40-41</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38"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dirty="0">
                          <a:solidFill>
                            <a:srgbClr val="535353"/>
                          </a:solidFill>
                          <a:sym typeface="Avenir Next Condensed Regular"/>
                        </a:rPr>
                        <a:t>China</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39" action="ppaction://hlinksldjump">
                            <a:extLst>
                              <a:ext uri="{A12FA001-AC4F-418D-AE19-62706E023703}">
                                <ahyp:hlinkClr xmlns:ahyp="http://schemas.microsoft.com/office/drawing/2018/hyperlinkcolor" val="tx"/>
                              </a:ext>
                            </a:extLst>
                          </a:hlinkClick>
                        </a:rPr>
                        <a:t>63-65</a:t>
                      </a:r>
                      <a:endParaRPr lang="en-US"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800"/>
                      </a:pPr>
                      <a:r>
                        <a:rPr sz="800" b="0" i="0" u="none" strike="noStrike" cap="none" spc="0" baseline="0" dirty="0">
                          <a:solidFill>
                            <a:srgbClr val="535353"/>
                          </a:solidFill>
                          <a:uFillTx/>
                          <a:latin typeface="+mn-lt"/>
                          <a:ea typeface="+mn-ea"/>
                          <a:cs typeface="+mn-cs"/>
                          <a:sym typeface="Avenir Next Condensed Regular"/>
                        </a:rPr>
                        <a:t>Indications treated annually</a:t>
                      </a:r>
                    </a:p>
                  </a:txBody>
                  <a:tcPr marL="0" marR="0" marT="0" marB="0" anchor="ctr" horzOverflow="overflow">
                    <a:solidFill>
                      <a:schemeClr val="bg1">
                        <a:lumMod val="95000"/>
                      </a:schemeClr>
                    </a:solidFill>
                  </a:tcPr>
                </a:tc>
                <a:extLst>
                  <a:ext uri="{0D108BD9-81ED-4DB2-BD59-A6C34878D82A}">
                    <a16:rowId xmlns:a16="http://schemas.microsoft.com/office/drawing/2014/main" val="10012"/>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r>
                        <a:rPr lang="en-US" sz="800" u="sng" dirty="0">
                          <a:solidFill>
                            <a:schemeClr val="tx2">
                              <a:lumMod val="50000"/>
                            </a:schemeClr>
                          </a:solidFill>
                          <a:uFill>
                            <a:solidFill>
                              <a:srgbClr val="0000FF"/>
                            </a:solidFill>
                          </a:uFill>
                          <a:hlinkClick r:id="rId40" action="ppaction://hlinksldjump">
                            <a:extLst>
                              <a:ext uri="{A12FA001-AC4F-418D-AE19-62706E023703}">
                                <ahyp:hlinkClr xmlns:ahyp="http://schemas.microsoft.com/office/drawing/2018/hyperlinkcolor" val="tx"/>
                              </a:ext>
                            </a:extLst>
                          </a:hlinkClick>
                        </a:rPr>
                        <a:t>16-17</a:t>
                      </a:r>
                      <a:endParaRPr sz="800" u="sng" dirty="0">
                        <a:solidFill>
                          <a:schemeClr val="tx2">
                            <a:lumMod val="50000"/>
                          </a:schemeClr>
                        </a:solidFill>
                        <a:uFill>
                          <a:solidFill>
                            <a:srgbClr val="0000FF"/>
                          </a:solidFill>
                        </a:uFill>
                        <a:latin typeface="Avenir Next Condensed Regular"/>
                        <a:hlinkClick r:id="rId41"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r>
                        <a:rPr lang="en-US" sz="800" dirty="0">
                          <a:solidFill>
                            <a:srgbClr val="535353"/>
                          </a:solidFill>
                          <a:sym typeface="Avenir Next Condensed Regular"/>
                        </a:rPr>
                        <a:t>Fractionated or staged treatments, 2021</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42" action="ppaction://hlinksldjump">
                            <a:extLst>
                              <a:ext uri="{A12FA001-AC4F-418D-AE19-62706E023703}">
                                <ahyp:hlinkClr xmlns:ahyp="http://schemas.microsoft.com/office/drawing/2018/hyperlinkcolor" val="tx"/>
                              </a:ext>
                            </a:extLst>
                          </a:hlinkClick>
                        </a:rPr>
                        <a:t>42-43</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5"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dirty="0">
                          <a:solidFill>
                            <a:srgbClr val="535353"/>
                          </a:solidFill>
                          <a:sym typeface="Avenir Next Condensed Regular"/>
                        </a:rPr>
                        <a:t>India</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3"/>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3"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endParaRPr lang="en-US"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43" action="ppaction://hlinksldjump">
                            <a:extLst>
                              <a:ext uri="{A12FA001-AC4F-418D-AE19-62706E023703}">
                                <ahyp:hlinkClr xmlns:ahyp="http://schemas.microsoft.com/office/drawing/2018/hyperlinkcolor" val="tx"/>
                              </a:ext>
                            </a:extLst>
                          </a:hlinkClick>
                        </a:rPr>
                        <a:t>44-45</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dirty="0">
                          <a:solidFill>
                            <a:srgbClr val="535353"/>
                          </a:solidFill>
                          <a:sym typeface="Avenir Next Condensed Regular"/>
                        </a:rPr>
                        <a:t>Japan</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44" action="ppaction://hlinksldjump">
                            <a:extLst>
                              <a:ext uri="{A12FA001-AC4F-418D-AE19-62706E023703}">
                                <ahyp:hlinkClr xmlns:ahyp="http://schemas.microsoft.com/office/drawing/2018/hyperlinkcolor" val="tx"/>
                              </a:ext>
                            </a:extLst>
                          </a:hlinkClick>
                        </a:rPr>
                        <a:t>66</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19"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b="1" dirty="0">
                          <a:solidFill>
                            <a:srgbClr val="535353"/>
                          </a:solidFill>
                          <a:sym typeface="Avenir Next Condensed Regular"/>
                        </a:rPr>
                        <a:t>The</a:t>
                      </a:r>
                      <a:r>
                        <a:rPr sz="800" b="1" dirty="0">
                          <a:solidFill>
                            <a:srgbClr val="535353"/>
                          </a:solidFill>
                          <a:sym typeface="Avenir Next Condensed Regular"/>
                        </a:rPr>
                        <a:t> America</a:t>
                      </a:r>
                      <a:r>
                        <a:rPr lang="en-US" sz="800" b="1" dirty="0">
                          <a:solidFill>
                            <a:srgbClr val="535353"/>
                          </a:solidFill>
                          <a:sym typeface="Avenir Next Condensed Regular"/>
                        </a:rPr>
                        <a:t>s</a:t>
                      </a:r>
                      <a:endParaRPr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4"/>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3"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endParaRPr lang="en-US"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45" action="ppaction://hlinksldjump">
                            <a:extLst>
                              <a:ext uri="{A12FA001-AC4F-418D-AE19-62706E023703}">
                                <ahyp:hlinkClr xmlns:ahyp="http://schemas.microsoft.com/office/drawing/2018/hyperlinkcolor" val="tx"/>
                              </a:ext>
                            </a:extLst>
                          </a:hlinkClick>
                        </a:rPr>
                        <a:t>46-47</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dirty="0">
                          <a:solidFill>
                            <a:srgbClr val="535353"/>
                          </a:solidFill>
                          <a:sym typeface="Avenir Next Condensed Regular"/>
                        </a:rPr>
                        <a:t>Korea</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46" action="ppaction://hlinksldjump">
                            <a:extLst>
                              <a:ext uri="{A12FA001-AC4F-418D-AE19-62706E023703}">
                                <ahyp:hlinkClr xmlns:ahyp="http://schemas.microsoft.com/office/drawing/2018/hyperlinkcolor" val="tx"/>
                              </a:ext>
                            </a:extLst>
                          </a:hlinkClick>
                        </a:rPr>
                        <a:t>67</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4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dirty="0">
                          <a:solidFill>
                            <a:srgbClr val="535353"/>
                          </a:solidFill>
                          <a:sym typeface="Avenir Next Condensed Regular"/>
                        </a:rPr>
                        <a:t>Cumulative Volume</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5"/>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3"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38"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48" action="ppaction://hlinksldjump">
                            <a:extLst>
                              <a:ext uri="{A12FA001-AC4F-418D-AE19-62706E023703}">
                                <ahyp:hlinkClr xmlns:ahyp="http://schemas.microsoft.com/office/drawing/2018/hyperlinkcolor" val="tx"/>
                              </a:ext>
                            </a:extLst>
                          </a:hlinkClick>
                        </a:rPr>
                        <a:t>68-70</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8"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sz="800" dirty="0">
                          <a:solidFill>
                            <a:srgbClr val="535353"/>
                          </a:solidFill>
                          <a:sym typeface="Avenir Next Condensed Regular"/>
                        </a:rPr>
                        <a:t>Indications treated annually</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6"/>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11"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25"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38" action="ppaction://hlinksldjump">
                            <a:extLst>
                              <a:ext uri="{A12FA001-AC4F-418D-AE19-62706E023703}">
                                <ahyp:hlinkClr xmlns:ahyp="http://schemas.microsoft.com/office/drawing/2018/hyperlinkcolor" val="tx"/>
                              </a:ext>
                            </a:extLst>
                          </a:hlinkClick>
                        </a:rPr>
                        <a:t>71-72</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6"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sz="1800"/>
                      </a:pPr>
                      <a:r>
                        <a:rPr lang="en-US" sz="800" dirty="0">
                          <a:solidFill>
                            <a:srgbClr val="535353"/>
                          </a:solidFill>
                          <a:sym typeface="Avenir Next Condensed Regular"/>
                        </a:rPr>
                        <a:t>Canada</a:t>
                      </a:r>
                      <a:endParaRPr lang="en-US"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7"/>
                  </a:ext>
                </a:extLst>
              </a:tr>
              <a:tr h="159772">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11" action="ppaction://hlinksldjump">
                          <a:extLst>
                            <a:ext uri="{A12FA001-AC4F-418D-AE19-62706E023703}">
                              <ahyp:hlinkClr xmlns:ahyp="http://schemas.microsoft.com/office/drawing/2018/hyperlinkcolor" val="tx"/>
                            </a:ext>
                          </a:extLst>
                        </a:hlinkClick>
                      </a:endParaRPr>
                    </a:p>
                  </a:txBody>
                  <a:tcPr marL="0" marR="0" marT="0" marB="0" anchor="ctr" horzOverflow="overflow">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2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8" action="ppaction://hlinksldjump">
                            <a:extLst>
                              <a:ext uri="{A12FA001-AC4F-418D-AE19-62706E023703}">
                                <ahyp:hlinkClr xmlns:ahyp="http://schemas.microsoft.com/office/drawing/2018/hyperlinkcolor" val="tx"/>
                              </a:ext>
                            </a:extLst>
                          </a:hlinkClick>
                        </a:rPr>
                        <a:t>73-74</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3"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r>
                        <a:rPr lang="en-US" sz="800" dirty="0">
                          <a:solidFill>
                            <a:srgbClr val="535353"/>
                          </a:solidFill>
                          <a:sym typeface="Avenir Next Condensed Regular"/>
                        </a:rPr>
                        <a:t>United States of America</a:t>
                      </a: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8"/>
                  </a:ext>
                </a:extLst>
              </a:tr>
              <a:tr h="159772">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none" strike="noStrike" cap="none" spc="0" baseline="0" dirty="0">
                        <a:solidFill>
                          <a:srgbClr val="535353"/>
                        </a:solidFill>
                        <a:uFillTx/>
                        <a:latin typeface="+mn-lt"/>
                        <a:ea typeface="+mn-ea"/>
                        <a:cs typeface="+mn-cs"/>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2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26"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b="1"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10019"/>
                  </a:ext>
                </a:extLst>
              </a:tr>
              <a:tr h="159772">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none" strike="noStrike" cap="none" spc="0" baseline="0" dirty="0">
                        <a:solidFill>
                          <a:srgbClr val="535353"/>
                        </a:solidFill>
                        <a:uFillTx/>
                        <a:latin typeface="+mn-lt"/>
                        <a:ea typeface="+mn-ea"/>
                        <a:cs typeface="+mn-cs"/>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4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49" action="ppaction://hlinksldjump">
                            <a:extLst>
                              <a:ext uri="{A12FA001-AC4F-418D-AE19-62706E023703}">
                                <ahyp:hlinkClr xmlns:ahyp="http://schemas.microsoft.com/office/drawing/2018/hyperlinkcolor" val="tx"/>
                              </a:ext>
                            </a:extLst>
                          </a:hlinkClick>
                        </a:rPr>
                        <a:t>75</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50"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800"/>
                      </a:pPr>
                      <a:r>
                        <a:rPr lang="en-US" sz="800" b="0" i="0" u="none" strike="noStrike" cap="none" spc="0" baseline="0" dirty="0">
                          <a:solidFill>
                            <a:srgbClr val="535353"/>
                          </a:solidFill>
                          <a:uFillTx/>
                          <a:latin typeface="+mn-lt"/>
                          <a:ea typeface="+mn-ea"/>
                          <a:cs typeface="+mn-cs"/>
                          <a:sym typeface="Avenir Next Condensed Regular"/>
                        </a:rPr>
                        <a:t>Society membership &amp; statistic information</a:t>
                      </a:r>
                      <a:endParaRPr sz="800" b="0" i="0" u="none" strike="noStrike" cap="none" spc="0" baseline="0" dirty="0">
                        <a:solidFill>
                          <a:srgbClr val="535353"/>
                        </a:solidFill>
                        <a:uFillTx/>
                        <a:latin typeface="+mn-lt"/>
                        <a:ea typeface="+mn-ea"/>
                        <a:cs typeface="+mn-cs"/>
                        <a:sym typeface="Avenir Next Condensed Regular"/>
                      </a:endParaRPr>
                    </a:p>
                  </a:txBody>
                  <a:tcPr marL="0" marR="0" marT="0" marB="0" anchor="ctr" horzOverflow="overflow">
                    <a:solidFill>
                      <a:schemeClr val="bg1">
                        <a:lumMod val="95000"/>
                      </a:schemeClr>
                    </a:solidFill>
                  </a:tcPr>
                </a:tc>
                <a:extLst>
                  <a:ext uri="{0D108BD9-81ED-4DB2-BD59-A6C34878D82A}">
                    <a16:rowId xmlns:a16="http://schemas.microsoft.com/office/drawing/2014/main" val="301600630"/>
                  </a:ext>
                </a:extLst>
              </a:tr>
              <a:tr h="159772">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none" strike="noStrike" cap="none" spc="0" baseline="0" dirty="0">
                        <a:solidFill>
                          <a:srgbClr val="535353"/>
                        </a:solidFill>
                        <a:uFillTx/>
                        <a:latin typeface="+mn-lt"/>
                        <a:ea typeface="+mn-ea"/>
                        <a:cs typeface="+mn-cs"/>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47"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r>
                        <a:rPr lang="en-US" sz="800" b="0" i="0" u="sng" strike="noStrike" cap="none" spc="0" baseline="0" dirty="0">
                          <a:solidFill>
                            <a:schemeClr val="tx2">
                              <a:lumMod val="50000"/>
                            </a:schemeClr>
                          </a:solidFill>
                          <a:uFill>
                            <a:solidFill>
                              <a:srgbClr val="0000FF"/>
                            </a:solidFill>
                          </a:uFill>
                          <a:latin typeface="Avenir Next Condensed Regular"/>
                          <a:sym typeface="Avenir Roman"/>
                          <a:hlinkClick r:id="rId51" action="ppaction://hlinksldjump">
                            <a:extLst>
                              <a:ext uri="{A12FA001-AC4F-418D-AE19-62706E023703}">
                                <ahyp:hlinkClr xmlns:ahyp="http://schemas.microsoft.com/office/drawing/2018/hyperlinkcolor" val="tx"/>
                              </a:ext>
                            </a:extLst>
                          </a:hlinkClick>
                        </a:rPr>
                        <a:t>76</a:t>
                      </a:r>
                      <a:endParaRPr sz="800" b="0" i="0" u="sng" strike="noStrike" cap="none" spc="0" baseline="0" dirty="0">
                        <a:solidFill>
                          <a:schemeClr val="tx2">
                            <a:lumMod val="50000"/>
                          </a:schemeClr>
                        </a:solidFill>
                        <a:uFill>
                          <a:solidFill>
                            <a:srgbClr val="0000FF"/>
                          </a:solidFill>
                        </a:uFill>
                        <a:latin typeface="Avenir Next Condensed Regular"/>
                        <a:sym typeface="Avenir Roman"/>
                        <a:hlinkClick r:id="rId50"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indent="0" algn="l" defTabSz="342900" rtl="0" latinLnBrk="0">
                        <a:lnSpc>
                          <a:spcPct val="100000"/>
                        </a:lnSpc>
                        <a:spcBef>
                          <a:spcPts val="0"/>
                        </a:spcBef>
                        <a:spcAft>
                          <a:spcPts val="0"/>
                        </a:spcAft>
                        <a:buClrTx/>
                        <a:buSzTx/>
                        <a:buFontTx/>
                        <a:buNone/>
                        <a:tabLst/>
                        <a:defRPr sz="1800"/>
                      </a:pPr>
                      <a:r>
                        <a:rPr lang="en-US" sz="800" b="0" i="0" u="none" strike="noStrike" cap="none" spc="0" baseline="0" dirty="0">
                          <a:solidFill>
                            <a:srgbClr val="535353"/>
                          </a:solidFill>
                          <a:uFillTx/>
                          <a:latin typeface="+mn-lt"/>
                          <a:ea typeface="+mn-ea"/>
                          <a:cs typeface="+mn-cs"/>
                          <a:sym typeface="Avenir Next Condensed Regular"/>
                        </a:rPr>
                        <a:t>How to copy slide and keep format</a:t>
                      </a:r>
                      <a:endParaRPr sz="800" b="0" i="0" u="none" strike="noStrike" cap="none" spc="0" baseline="0" dirty="0">
                        <a:solidFill>
                          <a:srgbClr val="535353"/>
                        </a:solidFill>
                        <a:uFillTx/>
                        <a:latin typeface="+mn-lt"/>
                        <a:ea typeface="+mn-ea"/>
                        <a:cs typeface="+mn-cs"/>
                        <a:sym typeface="Avenir Next Condensed Regular"/>
                      </a:endParaRPr>
                    </a:p>
                  </a:txBody>
                  <a:tcPr marL="0" marR="0" marT="0" marB="0" anchor="ctr" horzOverflow="overflow">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7379925"/>
                  </a:ext>
                </a:extLst>
              </a:tr>
              <a:tr h="159772">
                <a:tc>
                  <a:txBody>
                    <a:bodyPr/>
                    <a:lstStyle/>
                    <a:p>
                      <a:pPr marL="0" marR="0" indent="0" algn="ctr"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sng" strike="noStrike" cap="none" spc="0" baseline="0" dirty="0">
                        <a:solidFill>
                          <a:schemeClr val="tx2">
                            <a:lumMod val="50000"/>
                          </a:schemeClr>
                        </a:solidFill>
                        <a:uFill>
                          <a:solidFill>
                            <a:srgbClr val="0000FF"/>
                          </a:solidFill>
                        </a:uFill>
                        <a:latin typeface="Avenir Next Condensed Regular"/>
                        <a:sym typeface="Avenir Roman"/>
                      </a:endParaRPr>
                    </a:p>
                  </a:txBody>
                  <a:tcPr marL="0" marR="0" marT="0" marB="0" anchor="ctr" horzOverflow="overflow">
                    <a:lnT w="12700" cap="flat" cmpd="sng" algn="ctr">
                      <a:solidFill>
                        <a:schemeClr val="accent4"/>
                      </a:solidFill>
                      <a:prstDash val="solid"/>
                      <a:round/>
                      <a:headEnd type="none" w="med" len="med"/>
                      <a:tailEnd type="none" w="med" len="med"/>
                    </a:lnT>
                    <a:solidFill>
                      <a:schemeClr val="bg1"/>
                    </a:solidFill>
                  </a:tcPr>
                </a:tc>
                <a:tc>
                  <a:txBody>
                    <a:bodyPr/>
                    <a:lstStyle/>
                    <a:p>
                      <a:pPr marL="0" marR="0" indent="0" algn="l" defTabSz="342900" rtl="0" latinLnBrk="0">
                        <a:lnSpc>
                          <a:spcPct val="100000"/>
                        </a:lnSpc>
                        <a:spcBef>
                          <a:spcPts val="0"/>
                        </a:spcBef>
                        <a:spcAft>
                          <a:spcPts val="0"/>
                        </a:spcAft>
                        <a:buClrTx/>
                        <a:buSzTx/>
                        <a:buFontTx/>
                        <a:buNone/>
                        <a:tabLst/>
                        <a:defRPr sz="1000">
                          <a:uFill>
                            <a:solidFill>
                              <a:srgbClr val="6EBEF0"/>
                            </a:solidFill>
                          </a:uFill>
                          <a:latin typeface="Avenir Next Condensed Regular"/>
                          <a:ea typeface="Avenir Next Condensed Regular"/>
                          <a:cs typeface="Avenir Next Condensed Regular"/>
                          <a:sym typeface="Avenir Next Condensed Regular"/>
                        </a:defRPr>
                      </a:pPr>
                      <a:endParaRPr sz="800" b="0" i="0" u="none" strike="noStrike" cap="none" spc="0" baseline="0" dirty="0">
                        <a:solidFill>
                          <a:srgbClr val="535353"/>
                        </a:solidFill>
                        <a:uFillTx/>
                        <a:latin typeface="+mn-lt"/>
                        <a:ea typeface="+mn-ea"/>
                        <a:cs typeface="+mn-cs"/>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lnT w="12700" cap="flat" cmpd="sng" algn="ctr">
                      <a:solidFill>
                        <a:schemeClr val="accent4"/>
                      </a:solidFill>
                      <a:prstDash val="solid"/>
                      <a:round/>
                      <a:headEnd type="none" w="med" len="med"/>
                      <a:tailEnd type="none" w="med" len="med"/>
                    </a:lnT>
                    <a:solidFill>
                      <a:schemeClr val="bg1"/>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rId44" action="ppaction://hlinksldjump">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lnT w="12700" cap="flat" cmpd="sng" algn="ctr">
                      <a:solidFill>
                        <a:schemeClr val="accent4"/>
                      </a:solidFill>
                      <a:prstDash val="solid"/>
                      <a:round/>
                      <a:headEnd type="none" w="med" len="med"/>
                      <a:tailEnd type="none" w="med" len="med"/>
                    </a:lnT>
                    <a:solidFill>
                      <a:schemeClr val="bg1"/>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R w="19050" cap="flat" cmpd="sng" algn="ctr">
                      <a:solidFill>
                        <a:schemeClr val="bg1"/>
                      </a:solidFill>
                      <a:prstDash val="solid"/>
                      <a:round/>
                      <a:headEnd type="none" w="med" len="med"/>
                      <a:tailEnd type="none" w="med" len="med"/>
                    </a:lnR>
                    <a:lnT w="12700" cap="flat" cmpd="sng" algn="ctr">
                      <a:solidFill>
                        <a:schemeClr val="accent4"/>
                      </a:solidFill>
                      <a:prstDash val="solid"/>
                      <a:round/>
                      <a:headEnd type="none" w="med" len="med"/>
                      <a:tailEnd type="none" w="med" len="med"/>
                    </a:lnT>
                    <a:solidFill>
                      <a:schemeClr val="bg1"/>
                    </a:solidFill>
                  </a:tcPr>
                </a:tc>
                <a:tc>
                  <a:txBody>
                    <a:bodyPr/>
                    <a:lstStyle/>
                    <a:p>
                      <a:pPr algn="ctr" defTabSz="342900">
                        <a:defRPr sz="1000">
                          <a:uFill>
                            <a:solidFill>
                              <a:srgbClr val="6EBEF0"/>
                            </a:solidFill>
                          </a:uFill>
                          <a:latin typeface="Avenir Next Condensed Regular"/>
                          <a:ea typeface="Avenir Next Condensed Regular"/>
                          <a:cs typeface="Avenir Next Condensed Regular"/>
                          <a:sym typeface="Avenir Next Condensed Regular"/>
                        </a:defRPr>
                      </a:pPr>
                      <a:endParaRPr sz="800" u="sng" dirty="0">
                        <a:solidFill>
                          <a:schemeClr val="tx2">
                            <a:lumMod val="50000"/>
                          </a:schemeClr>
                        </a:solidFill>
                        <a:uFill>
                          <a:solidFill>
                            <a:srgbClr val="0000FF"/>
                          </a:solidFill>
                        </a:uFill>
                        <a:latin typeface="Avenir Next Condensed Regular"/>
                        <a:hlinkClick r:id="" action="ppaction://noaction">
                          <a:extLst>
                            <a:ext uri="{A12FA001-AC4F-418D-AE19-62706E023703}">
                              <ahyp:hlinkClr xmlns:ahyp="http://schemas.microsoft.com/office/drawing/2018/hyperlinkcolor" val="tx"/>
                            </a:ext>
                          </a:extLst>
                        </a:hlinkClick>
                      </a:endParaRPr>
                    </a:p>
                  </a:txBody>
                  <a:tcPr marL="0" marR="0" marT="0" marB="0" anchor="ctr" horzOverflow="overflow">
                    <a:lnL w="19050" cap="flat" cmpd="sng" algn="ctr">
                      <a:solidFill>
                        <a:schemeClr val="bg1"/>
                      </a:solidFill>
                      <a:prstDash val="solid"/>
                      <a:round/>
                      <a:headEnd type="none" w="med" len="med"/>
                      <a:tailEnd type="none" w="med" len="med"/>
                    </a:lnL>
                    <a:lnT w="12700" cap="flat" cmpd="sng" algn="ctr">
                      <a:solidFill>
                        <a:schemeClr val="accent4"/>
                      </a:solidFill>
                      <a:prstDash val="solid"/>
                      <a:round/>
                      <a:headEnd type="none" w="med" len="med"/>
                      <a:tailEnd type="none" w="med" len="med"/>
                    </a:lnT>
                    <a:solidFill>
                      <a:schemeClr val="bg1"/>
                    </a:solidFill>
                  </a:tcPr>
                </a:tc>
                <a:tc>
                  <a:txBody>
                    <a:bodyPr/>
                    <a:lstStyle/>
                    <a:p>
                      <a:pPr algn="l" defTabSz="342900">
                        <a:defRPr sz="1800"/>
                      </a:pPr>
                      <a:endParaRPr sz="800" dirty="0">
                        <a:solidFill>
                          <a:srgbClr val="535353"/>
                        </a:solidFill>
                        <a:latin typeface="Avenir Next Condensed Regular"/>
                        <a:ea typeface="Avenir Next Condensed Regular"/>
                        <a:cs typeface="Avenir Next Condensed Regular"/>
                        <a:sym typeface="Avenir Next Condensed Regular"/>
                      </a:endParaRPr>
                    </a:p>
                  </a:txBody>
                  <a:tcPr marL="0" marR="0" marT="0" marB="0" anchor="ctr" horzOverflow="overflow">
                    <a:lnT w="12700" cap="flat" cmpd="sng" algn="ctr">
                      <a:solidFill>
                        <a:schemeClr val="accent4"/>
                      </a:solidFill>
                      <a:prstDash val="solid"/>
                      <a:round/>
                      <a:headEnd type="none" w="med" len="med"/>
                      <a:tailEnd type="none" w="med" len="med"/>
                    </a:lnT>
                    <a:solidFill>
                      <a:schemeClr val="bg1"/>
                    </a:solidFill>
                  </a:tcPr>
                </a:tc>
                <a:extLst>
                  <a:ext uri="{0D108BD9-81ED-4DB2-BD59-A6C34878D82A}">
                    <a16:rowId xmlns:a16="http://schemas.microsoft.com/office/drawing/2014/main" val="3195065784"/>
                  </a:ext>
                </a:extLst>
              </a:tr>
            </a:tbl>
          </a:graphicData>
        </a:graphic>
      </p:graphicFrame>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OCULAR DISORDERS REPORTED WORLDWIDE 2021</a:t>
            </a:r>
          </a:p>
        </p:txBody>
      </p:sp>
      <p:pic>
        <p:nvPicPr>
          <p:cNvPr id="4" name="Picture 3">
            <a:extLst>
              <a:ext uri="{FF2B5EF4-FFF2-40B4-BE49-F238E27FC236}">
                <a16:creationId xmlns:a16="http://schemas.microsoft.com/office/drawing/2014/main" id="{FA9A75FA-89B0-1969-6B76-CFF76E0D2B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591" y="1130300"/>
            <a:ext cx="3014975" cy="3268813"/>
          </a:xfrm>
          <a:prstGeom prst="rect">
            <a:avLst/>
          </a:prstGeom>
        </p:spPr>
      </p:pic>
      <p:pic>
        <p:nvPicPr>
          <p:cNvPr id="6" name="Picture 5">
            <a:extLst>
              <a:ext uri="{FF2B5EF4-FFF2-40B4-BE49-F238E27FC236}">
                <a16:creationId xmlns:a16="http://schemas.microsoft.com/office/drawing/2014/main" id="{3AF38359-2854-A624-EDB8-7A7819C74B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73375" y="2114876"/>
            <a:ext cx="2836092" cy="1299661"/>
          </a:xfrm>
          <a:prstGeom prst="rect">
            <a:avLst/>
          </a:prstGeom>
        </p:spPr>
      </p:pic>
      <p:sp>
        <p:nvSpPr>
          <p:cNvPr id="3" name="Slide Number Placeholder 2">
            <a:extLst>
              <a:ext uri="{FF2B5EF4-FFF2-40B4-BE49-F238E27FC236}">
                <a16:creationId xmlns:a16="http://schemas.microsoft.com/office/drawing/2014/main" id="{636799DA-306B-1F83-08AE-7780DA29B8DA}"/>
              </a:ext>
            </a:extLst>
          </p:cNvPr>
          <p:cNvSpPr>
            <a:spLocks noGrp="1"/>
          </p:cNvSpPr>
          <p:nvPr>
            <p:ph type="sldNum" sz="quarter" idx="2"/>
          </p:nvPr>
        </p:nvSpPr>
        <p:spPr/>
        <p:txBody>
          <a:bodyPr/>
          <a:lstStyle/>
          <a:p>
            <a:fld id="{86CB4B4D-7CA3-9044-876B-883B54F8677D}" type="slidenum">
              <a:rPr lang="en-US" smtClean="0"/>
              <a:pPr/>
              <a:t>30</a:t>
            </a:fld>
            <a:endParaRPr lang="en-US"/>
          </a:p>
        </p:txBody>
      </p:sp>
    </p:spTree>
    <p:extLst>
      <p:ext uri="{BB962C8B-B14F-4D97-AF65-F5344CB8AC3E}">
        <p14:creationId xmlns:p14="http://schemas.microsoft.com/office/powerpoint/2010/main" val="36819111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VASCULAR DISORDERS CUMULATIVE TREATMENTS REPORTED WORLDWIDE</a:t>
            </a:r>
          </a:p>
        </p:txBody>
      </p:sp>
      <p:pic>
        <p:nvPicPr>
          <p:cNvPr id="4" name="Picture 3">
            <a:extLst>
              <a:ext uri="{FF2B5EF4-FFF2-40B4-BE49-F238E27FC236}">
                <a16:creationId xmlns:a16="http://schemas.microsoft.com/office/drawing/2014/main" id="{13DD4BA9-1EDF-5118-C02E-BBEF887B7E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63331"/>
            <a:ext cx="8046720" cy="2616838"/>
          </a:xfrm>
          <a:prstGeom prst="rect">
            <a:avLst/>
          </a:prstGeom>
        </p:spPr>
      </p:pic>
      <p:sp>
        <p:nvSpPr>
          <p:cNvPr id="3" name="Slide Number Placeholder 2">
            <a:extLst>
              <a:ext uri="{FF2B5EF4-FFF2-40B4-BE49-F238E27FC236}">
                <a16:creationId xmlns:a16="http://schemas.microsoft.com/office/drawing/2014/main" id="{C17D1510-04AB-569F-0E53-875E699E23F8}"/>
              </a:ext>
            </a:extLst>
          </p:cNvPr>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55422043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VASCULAR DISORDERS REPORTED WORLDWIDE 1968 – 2021</a:t>
            </a:r>
          </a:p>
        </p:txBody>
      </p:sp>
      <p:pic>
        <p:nvPicPr>
          <p:cNvPr id="4" name="Picture 3">
            <a:extLst>
              <a:ext uri="{FF2B5EF4-FFF2-40B4-BE49-F238E27FC236}">
                <a16:creationId xmlns:a16="http://schemas.microsoft.com/office/drawing/2014/main" id="{37443BD4-3540-9569-BC7E-54FA9217A0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312" y="1340741"/>
            <a:ext cx="3976691" cy="2913955"/>
          </a:xfrm>
          <a:prstGeom prst="rect">
            <a:avLst/>
          </a:prstGeom>
        </p:spPr>
      </p:pic>
      <p:pic>
        <p:nvPicPr>
          <p:cNvPr id="6" name="Picture 5">
            <a:extLst>
              <a:ext uri="{FF2B5EF4-FFF2-40B4-BE49-F238E27FC236}">
                <a16:creationId xmlns:a16="http://schemas.microsoft.com/office/drawing/2014/main" id="{45968C85-1E64-BA99-6F43-06AEF38B76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9850" y="1964153"/>
            <a:ext cx="3461997" cy="1667131"/>
          </a:xfrm>
          <a:prstGeom prst="rect">
            <a:avLst/>
          </a:prstGeom>
        </p:spPr>
      </p:pic>
      <p:sp>
        <p:nvSpPr>
          <p:cNvPr id="3" name="Slide Number Placeholder 2">
            <a:extLst>
              <a:ext uri="{FF2B5EF4-FFF2-40B4-BE49-F238E27FC236}">
                <a16:creationId xmlns:a16="http://schemas.microsoft.com/office/drawing/2014/main" id="{A2B7CDE1-9737-6FE8-22DC-6866B2163E1E}"/>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27651599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VASCULAR DISORDERS REPORTED WORLDWIDE 2021</a:t>
            </a:r>
          </a:p>
        </p:txBody>
      </p:sp>
      <p:pic>
        <p:nvPicPr>
          <p:cNvPr id="6" name="Picture 5">
            <a:extLst>
              <a:ext uri="{FF2B5EF4-FFF2-40B4-BE49-F238E27FC236}">
                <a16:creationId xmlns:a16="http://schemas.microsoft.com/office/drawing/2014/main" id="{CC3B8C3B-AA51-08DB-CB42-DA5E816CF4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77635" y="2017901"/>
            <a:ext cx="3386425" cy="1551856"/>
          </a:xfrm>
          <a:prstGeom prst="rect">
            <a:avLst/>
          </a:prstGeom>
        </p:spPr>
      </p:pic>
      <p:pic>
        <p:nvPicPr>
          <p:cNvPr id="8" name="Picture 7">
            <a:extLst>
              <a:ext uri="{FF2B5EF4-FFF2-40B4-BE49-F238E27FC236}">
                <a16:creationId xmlns:a16="http://schemas.microsoft.com/office/drawing/2014/main" id="{507C8653-AEFE-524D-8CC6-B12489544E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312" y="1184684"/>
            <a:ext cx="3646487" cy="3218291"/>
          </a:xfrm>
          <a:prstGeom prst="rect">
            <a:avLst/>
          </a:prstGeom>
        </p:spPr>
      </p:pic>
      <p:sp>
        <p:nvSpPr>
          <p:cNvPr id="3" name="Slide Number Placeholder 2">
            <a:extLst>
              <a:ext uri="{FF2B5EF4-FFF2-40B4-BE49-F238E27FC236}">
                <a16:creationId xmlns:a16="http://schemas.microsoft.com/office/drawing/2014/main" id="{38334A11-983D-5C6C-6EBE-0D4E0A22BD26}"/>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17214263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52171D-3B42-1896-DEFE-0904ABB1577C}"/>
              </a:ext>
            </a:extLst>
          </p:cNvPr>
          <p:cNvSpPr>
            <a:spLocks noGrp="1"/>
          </p:cNvSpPr>
          <p:nvPr>
            <p:ph type="title"/>
          </p:nvPr>
        </p:nvSpPr>
        <p:spPr>
          <a:xfrm>
            <a:off x="346165" y="478283"/>
            <a:ext cx="6076421" cy="1102658"/>
          </a:xfrm>
        </p:spPr>
        <p:txBody>
          <a:bodyPr>
            <a:noAutofit/>
          </a:bodyPr>
          <a:lstStyle/>
          <a:p>
            <a:r>
              <a:rPr lang="en-US" sz="3000">
                <a:latin typeface="Avenir Black" panose="02000503020000020003"/>
              </a:rPr>
              <a:t>Leksell Gamma Knife</a:t>
            </a:r>
            <a:r>
              <a:rPr lang="en-US" sz="3000" baseline="28810">
                <a:latin typeface="Avenir Black" panose="02000503020000020003"/>
              </a:rPr>
              <a:t>® </a:t>
            </a:r>
            <a:br>
              <a:rPr lang="en-US" sz="3000" baseline="28810">
                <a:latin typeface="Avenir Black" panose="02000503020000020003"/>
              </a:rPr>
            </a:br>
            <a:r>
              <a:rPr lang="en-US" sz="2400">
                <a:latin typeface="Avenir Black" panose="02000503020000020003"/>
              </a:rPr>
              <a:t>TREATMENTS REPORTED</a:t>
            </a:r>
          </a:p>
        </p:txBody>
      </p:sp>
      <p:sp>
        <p:nvSpPr>
          <p:cNvPr id="8" name="Text Placeholder 7">
            <a:extLst>
              <a:ext uri="{FF2B5EF4-FFF2-40B4-BE49-F238E27FC236}">
                <a16:creationId xmlns:a16="http://schemas.microsoft.com/office/drawing/2014/main" id="{D07A9E36-E090-AF5B-98B1-FEE299D7C0CB}"/>
              </a:ext>
            </a:extLst>
          </p:cNvPr>
          <p:cNvSpPr>
            <a:spLocks noGrp="1"/>
          </p:cNvSpPr>
          <p:nvPr>
            <p:ph type="body" sz="quarter" idx="21"/>
          </p:nvPr>
        </p:nvSpPr>
        <p:spPr>
          <a:xfrm>
            <a:off x="376307" y="1797607"/>
            <a:ext cx="3787073" cy="1170006"/>
          </a:xfrm>
        </p:spPr>
        <p:txBody>
          <a:bodyPr>
            <a:noAutofit/>
          </a:bodyPr>
          <a:lstStyle/>
          <a:p>
            <a:r>
              <a:rPr lang="en-US" sz="2400">
                <a:latin typeface="Avenir Black" panose="02000503020000020003"/>
              </a:rPr>
              <a:t>Region &amp; Country Statistics </a:t>
            </a:r>
          </a:p>
          <a:p>
            <a:r>
              <a:rPr lang="en-US" sz="2400">
                <a:latin typeface="Avenir Black" panose="02000503020000020003"/>
              </a:rPr>
              <a:t>1968-2021</a:t>
            </a:r>
          </a:p>
        </p:txBody>
      </p:sp>
      <p:sp>
        <p:nvSpPr>
          <p:cNvPr id="5" name="Slide Number Placeholder 4">
            <a:extLst>
              <a:ext uri="{FF2B5EF4-FFF2-40B4-BE49-F238E27FC236}">
                <a16:creationId xmlns:a16="http://schemas.microsoft.com/office/drawing/2014/main" id="{73B5842C-EDCD-0C74-39D1-6F6C40770E99}"/>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124444014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cNvSpPr txBox="1">
            <a:spLocks noGrp="1"/>
          </p:cNvSpPr>
          <p:nvPr>
            <p:ph type="sldNum" sz="quarter" idx="4294967295"/>
          </p:nvPr>
        </p:nvSpPr>
        <p:spPr>
          <a:xfrm>
            <a:off x="8534397" y="4789485"/>
            <a:ext cx="127001" cy="139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1029" name="ASIA"/>
          <p:cNvSpPr txBox="1">
            <a:spLocks noGrp="1"/>
          </p:cNvSpPr>
          <p:nvPr>
            <p:ph type="title"/>
          </p:nvPr>
        </p:nvSpPr>
        <p:spPr>
          <a:xfrm>
            <a:off x="346393" y="195578"/>
            <a:ext cx="8193086" cy="963096"/>
          </a:xfrm>
          <a:prstGeom prst="rect">
            <a:avLst/>
          </a:prstGeom>
        </p:spPr>
        <p:txBody>
          <a:bodyPr/>
          <a:lstStyle>
            <a:lvl1pPr>
              <a:defRPr sz="4000">
                <a:solidFill>
                  <a:schemeClr val="accent4">
                    <a:lumOff val="-4980"/>
                  </a:schemeClr>
                </a:solidFill>
              </a:defRPr>
            </a:lvl1pPr>
          </a:lstStyle>
          <a:p>
            <a:r>
              <a:t>ASIA</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730 000 TREATMENTS REPORTED THROUGH 2021, ASIA</a:t>
            </a:r>
          </a:p>
        </p:txBody>
      </p:sp>
      <p:pic>
        <p:nvPicPr>
          <p:cNvPr id="7" name="Picture 6">
            <a:extLst>
              <a:ext uri="{FF2B5EF4-FFF2-40B4-BE49-F238E27FC236}">
                <a16:creationId xmlns:a16="http://schemas.microsoft.com/office/drawing/2014/main" id="{F9D6E4E8-82D1-C055-0056-F100919CA9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90531"/>
            <a:ext cx="8046720" cy="2562438"/>
          </a:xfrm>
          <a:prstGeom prst="rect">
            <a:avLst/>
          </a:prstGeom>
        </p:spPr>
      </p:pic>
      <p:sp>
        <p:nvSpPr>
          <p:cNvPr id="3" name="Slide Number Placeholder 2">
            <a:extLst>
              <a:ext uri="{FF2B5EF4-FFF2-40B4-BE49-F238E27FC236}">
                <a16:creationId xmlns:a16="http://schemas.microsoft.com/office/drawing/2014/main" id="{19C1E6F5-2875-5E9B-C993-A341CE3B5AF5}"/>
              </a:ext>
            </a:extLst>
          </p:cNvPr>
          <p:cNvSpPr>
            <a:spLocks noGrp="1"/>
          </p:cNvSpPr>
          <p:nvPr>
            <p:ph type="sldNum" sz="quarter" idx="2"/>
          </p:nvPr>
        </p:nvSpPr>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229308366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ANNUALLY, ASIA</a:t>
            </a:r>
          </a:p>
        </p:txBody>
      </p:sp>
      <p:pic>
        <p:nvPicPr>
          <p:cNvPr id="9" name="Picture 8">
            <a:extLst>
              <a:ext uri="{FF2B5EF4-FFF2-40B4-BE49-F238E27FC236}">
                <a16:creationId xmlns:a16="http://schemas.microsoft.com/office/drawing/2014/main" id="{609B8632-D41C-C105-9402-44C56A3596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75310"/>
            <a:ext cx="8046720" cy="2592881"/>
          </a:xfrm>
          <a:prstGeom prst="rect">
            <a:avLst/>
          </a:prstGeom>
        </p:spPr>
      </p:pic>
      <p:pic>
        <p:nvPicPr>
          <p:cNvPr id="10" name="Picture 9">
            <a:extLst>
              <a:ext uri="{FF2B5EF4-FFF2-40B4-BE49-F238E27FC236}">
                <a16:creationId xmlns:a16="http://schemas.microsoft.com/office/drawing/2014/main" id="{9EB77736-9AAC-1A2F-52AF-74850BBBD2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0240" y="4104761"/>
            <a:ext cx="5303520" cy="101991"/>
          </a:xfrm>
          <a:prstGeom prst="rect">
            <a:avLst/>
          </a:prstGeom>
        </p:spPr>
      </p:pic>
      <p:sp>
        <p:nvSpPr>
          <p:cNvPr id="3" name="Slide Number Placeholder 2">
            <a:extLst>
              <a:ext uri="{FF2B5EF4-FFF2-40B4-BE49-F238E27FC236}">
                <a16:creationId xmlns:a16="http://schemas.microsoft.com/office/drawing/2014/main" id="{06EFB007-280D-3961-5544-C81562EA1153}"/>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150625225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ASIA, 1990 – 2021</a:t>
            </a:r>
          </a:p>
        </p:txBody>
      </p:sp>
      <p:pic>
        <p:nvPicPr>
          <p:cNvPr id="4" name="Picture 3">
            <a:extLst>
              <a:ext uri="{FF2B5EF4-FFF2-40B4-BE49-F238E27FC236}">
                <a16:creationId xmlns:a16="http://schemas.microsoft.com/office/drawing/2014/main" id="{E834183D-A43C-64B5-9E53-AF7EA98D5F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080" y="1140057"/>
            <a:ext cx="7863840" cy="3394807"/>
          </a:xfrm>
          <a:prstGeom prst="rect">
            <a:avLst/>
          </a:prstGeom>
        </p:spPr>
      </p:pic>
      <p:sp>
        <p:nvSpPr>
          <p:cNvPr id="3" name="Slide Number Placeholder 2">
            <a:extLst>
              <a:ext uri="{FF2B5EF4-FFF2-40B4-BE49-F238E27FC236}">
                <a16:creationId xmlns:a16="http://schemas.microsoft.com/office/drawing/2014/main" id="{2B1FEEA6-F9B2-07F1-56F8-4373A60195D4}"/>
              </a:ext>
            </a:extLst>
          </p:cNvPr>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426259212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ASIA, 2021</a:t>
            </a:r>
          </a:p>
        </p:txBody>
      </p:sp>
      <p:pic>
        <p:nvPicPr>
          <p:cNvPr id="4" name="Picture 3">
            <a:extLst>
              <a:ext uri="{FF2B5EF4-FFF2-40B4-BE49-F238E27FC236}">
                <a16:creationId xmlns:a16="http://schemas.microsoft.com/office/drawing/2014/main" id="{F12224D5-4E84-F959-414D-3D2E2DD7AC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080" y="1259640"/>
            <a:ext cx="7863840" cy="3014990"/>
          </a:xfrm>
          <a:prstGeom prst="rect">
            <a:avLst/>
          </a:prstGeom>
        </p:spPr>
      </p:pic>
      <p:sp>
        <p:nvSpPr>
          <p:cNvPr id="3" name="Slide Number Placeholder 2">
            <a:extLst>
              <a:ext uri="{FF2B5EF4-FFF2-40B4-BE49-F238E27FC236}">
                <a16:creationId xmlns:a16="http://schemas.microsoft.com/office/drawing/2014/main" id="{BA920C95-9BAF-EF4D-05BA-F80A2854D13A}"/>
              </a:ext>
            </a:extLst>
          </p:cNvPr>
          <p:cNvSpPr>
            <a:spLocks noGrp="1"/>
          </p:cNvSpPr>
          <p:nvPr>
            <p:ph type="sldNum" sz="quarter" idx="2"/>
          </p:nvPr>
        </p:nvSpPr>
        <p:spPr/>
        <p:txBody>
          <a:bodyPr/>
          <a:lstStyle/>
          <a:p>
            <a:fld id="{86CB4B4D-7CA3-9044-876B-883B54F8677D}" type="slidenum">
              <a:rPr lang="en-US" smtClean="0"/>
              <a:t>39</a:t>
            </a:fld>
            <a:endParaRPr lang="en-US"/>
          </a:p>
        </p:txBody>
      </p:sp>
    </p:spTree>
    <p:extLst>
      <p:ext uri="{BB962C8B-B14F-4D97-AF65-F5344CB8AC3E}">
        <p14:creationId xmlns:p14="http://schemas.microsoft.com/office/powerpoint/2010/main" val="274773606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DBDF8-4609-E803-A6DA-37EF6D3F0248}"/>
              </a:ext>
            </a:extLst>
          </p:cNvPr>
          <p:cNvSpPr>
            <a:spLocks noGrp="1"/>
          </p:cNvSpPr>
          <p:nvPr>
            <p:ph type="title"/>
          </p:nvPr>
        </p:nvSpPr>
        <p:spPr/>
        <p:txBody>
          <a:bodyPr>
            <a:normAutofit fontScale="90000"/>
          </a:bodyPr>
          <a:lstStyle/>
          <a:p>
            <a:r>
              <a:rPr lang="en-US" sz="2200"/>
              <a:t>Leksell Gamma Knife</a:t>
            </a:r>
            <a:r>
              <a:rPr lang="en-US" sz="2200" baseline="31999"/>
              <a:t>®</a:t>
            </a:r>
            <a:br>
              <a:rPr lang="en-US" baseline="31999"/>
            </a:br>
            <a:r>
              <a:rPr lang="en-US" sz="1600"/>
              <a:t>OVER 1 473 000 TREATMENTS REPORTED THROUGH 2021, WORLDWIDE</a:t>
            </a:r>
          </a:p>
        </p:txBody>
      </p:sp>
      <p:pic>
        <p:nvPicPr>
          <p:cNvPr id="3" name="Picture 2">
            <a:extLst>
              <a:ext uri="{FF2B5EF4-FFF2-40B4-BE49-F238E27FC236}">
                <a16:creationId xmlns:a16="http://schemas.microsoft.com/office/drawing/2014/main" id="{D3B55E86-4DF1-4DA8-A6D5-6F91B84150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040" y="1197102"/>
            <a:ext cx="8503920" cy="2749296"/>
          </a:xfrm>
          <a:prstGeom prst="rect">
            <a:avLst/>
          </a:prstGeom>
        </p:spPr>
      </p:pic>
      <p:sp>
        <p:nvSpPr>
          <p:cNvPr id="4" name="Slide Number Placeholder 3">
            <a:extLst>
              <a:ext uri="{FF2B5EF4-FFF2-40B4-BE49-F238E27FC236}">
                <a16:creationId xmlns:a16="http://schemas.microsoft.com/office/drawing/2014/main" id="{BC47EF7C-9C45-7040-EE24-4F8A578B586F}"/>
              </a:ext>
            </a:extLst>
          </p:cNvPr>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188164995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282 000 TREATMENTS REPORTED THROUGH 2021, CHINA</a:t>
            </a:r>
          </a:p>
        </p:txBody>
      </p:sp>
      <p:pic>
        <p:nvPicPr>
          <p:cNvPr id="4" name="Picture 3">
            <a:extLst>
              <a:ext uri="{FF2B5EF4-FFF2-40B4-BE49-F238E27FC236}">
                <a16:creationId xmlns:a16="http://schemas.microsoft.com/office/drawing/2014/main" id="{A2AA6ADF-F2BD-3A91-EBA6-B0BA83F8A1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60743"/>
            <a:ext cx="8046720" cy="2622015"/>
          </a:xfrm>
          <a:prstGeom prst="rect">
            <a:avLst/>
          </a:prstGeom>
        </p:spPr>
      </p:pic>
      <p:sp>
        <p:nvSpPr>
          <p:cNvPr id="3" name="Slide Number Placeholder 2">
            <a:extLst>
              <a:ext uri="{FF2B5EF4-FFF2-40B4-BE49-F238E27FC236}">
                <a16:creationId xmlns:a16="http://schemas.microsoft.com/office/drawing/2014/main" id="{7FAC9C14-E3E0-6B9B-76B0-11A4468D4255}"/>
              </a:ext>
            </a:extLst>
          </p:cNvPr>
          <p:cNvSpPr>
            <a:spLocks noGrp="1"/>
          </p:cNvSpPr>
          <p:nvPr>
            <p:ph type="sldNum" sz="quarter" idx="2"/>
          </p:nvPr>
        </p:nvSpPr>
        <p:spPr/>
        <p:txBody>
          <a:bodyPr/>
          <a:lstStyle/>
          <a:p>
            <a:fld id="{86CB4B4D-7CA3-9044-876B-883B54F8677D}" type="slidenum">
              <a:rPr lang="en-US" smtClean="0"/>
              <a:t>40</a:t>
            </a:fld>
            <a:endParaRPr lang="en-US"/>
          </a:p>
        </p:txBody>
      </p:sp>
    </p:spTree>
    <p:extLst>
      <p:ext uri="{BB962C8B-B14F-4D97-AF65-F5344CB8AC3E}">
        <p14:creationId xmlns:p14="http://schemas.microsoft.com/office/powerpoint/2010/main" val="35635619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EE5A4-E796-C988-8718-3B2855EC171E}"/>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CHINA</a:t>
            </a:r>
          </a:p>
        </p:txBody>
      </p:sp>
      <p:sp>
        <p:nvSpPr>
          <p:cNvPr id="6" name="Text Placeholder 5">
            <a:extLst>
              <a:ext uri="{FF2B5EF4-FFF2-40B4-BE49-F238E27FC236}">
                <a16:creationId xmlns:a16="http://schemas.microsoft.com/office/drawing/2014/main" id="{E7ACE941-D7D5-01B4-BD56-23E4712412D0}"/>
              </a:ext>
            </a:extLst>
          </p:cNvPr>
          <p:cNvSpPr>
            <a:spLocks noGrp="1"/>
          </p:cNvSpPr>
          <p:nvPr>
            <p:ph type="body" sz="quarter" idx="23"/>
          </p:nvPr>
        </p:nvSpPr>
        <p:spPr/>
        <p:txBody>
          <a:bodyPr/>
          <a:lstStyle/>
          <a:p>
            <a:r>
              <a:rPr lang="en-US" b="1">
                <a:latin typeface="Avenir Black" panose="02000503020000020003"/>
              </a:rPr>
              <a:t>1993 - 2021</a:t>
            </a:r>
          </a:p>
          <a:p>
            <a:endParaRPr lang="en-US" b="1">
              <a:latin typeface="Avenir Black" panose="02000503020000020003"/>
            </a:endParaRPr>
          </a:p>
        </p:txBody>
      </p:sp>
      <p:pic>
        <p:nvPicPr>
          <p:cNvPr id="8" name="Picture 7">
            <a:extLst>
              <a:ext uri="{FF2B5EF4-FFF2-40B4-BE49-F238E27FC236}">
                <a16:creationId xmlns:a16="http://schemas.microsoft.com/office/drawing/2014/main" id="{16AF7451-E3B0-B994-B34E-DE0867BC8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311" y="1541241"/>
            <a:ext cx="4114800" cy="2687913"/>
          </a:xfrm>
          <a:prstGeom prst="rect">
            <a:avLst/>
          </a:prstGeom>
        </p:spPr>
      </p:pic>
      <p:pic>
        <p:nvPicPr>
          <p:cNvPr id="10" name="Picture 9">
            <a:extLst>
              <a:ext uri="{FF2B5EF4-FFF2-40B4-BE49-F238E27FC236}">
                <a16:creationId xmlns:a16="http://schemas.microsoft.com/office/drawing/2014/main" id="{DE10D1AB-F21F-95FA-1189-9A90305FD2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3784" y="1544886"/>
            <a:ext cx="3749040" cy="2652557"/>
          </a:xfrm>
          <a:prstGeom prst="rect">
            <a:avLst/>
          </a:prstGeom>
        </p:spPr>
      </p:pic>
      <p:sp>
        <p:nvSpPr>
          <p:cNvPr id="4" name="Slide Number Placeholder 3">
            <a:extLst>
              <a:ext uri="{FF2B5EF4-FFF2-40B4-BE49-F238E27FC236}">
                <a16:creationId xmlns:a16="http://schemas.microsoft.com/office/drawing/2014/main" id="{0BE03623-59BE-D951-64A6-67655567708C}"/>
              </a:ext>
            </a:extLst>
          </p:cNvPr>
          <p:cNvSpPr>
            <a:spLocks noGrp="1"/>
          </p:cNvSpPr>
          <p:nvPr>
            <p:ph type="sldNum" sz="quarter" idx="2"/>
          </p:nvPr>
        </p:nvSpPr>
        <p:spPr/>
        <p:txBody>
          <a:bodyPr/>
          <a:lstStyle/>
          <a:p>
            <a:fld id="{86CB4B4D-7CA3-9044-876B-883B54F8677D}" type="slidenum">
              <a:rPr lang="en-US" smtClean="0"/>
              <a:pPr/>
              <a:t>41</a:t>
            </a:fld>
            <a:endParaRPr lang="en-US"/>
          </a:p>
        </p:txBody>
      </p:sp>
    </p:spTree>
    <p:extLst>
      <p:ext uri="{BB962C8B-B14F-4D97-AF65-F5344CB8AC3E}">
        <p14:creationId xmlns:p14="http://schemas.microsoft.com/office/powerpoint/2010/main" val="361915019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20 000 TREATMENTS REPORTED THROUGH 2021, INDIA</a:t>
            </a:r>
          </a:p>
        </p:txBody>
      </p:sp>
      <p:pic>
        <p:nvPicPr>
          <p:cNvPr id="4" name="Picture 3">
            <a:extLst>
              <a:ext uri="{FF2B5EF4-FFF2-40B4-BE49-F238E27FC236}">
                <a16:creationId xmlns:a16="http://schemas.microsoft.com/office/drawing/2014/main" id="{27D7D5CE-55E8-C4C2-429A-551C303622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63609"/>
            <a:ext cx="8046720" cy="2616283"/>
          </a:xfrm>
          <a:prstGeom prst="rect">
            <a:avLst/>
          </a:prstGeom>
        </p:spPr>
      </p:pic>
      <p:sp>
        <p:nvSpPr>
          <p:cNvPr id="3" name="Slide Number Placeholder 2">
            <a:extLst>
              <a:ext uri="{FF2B5EF4-FFF2-40B4-BE49-F238E27FC236}">
                <a16:creationId xmlns:a16="http://schemas.microsoft.com/office/drawing/2014/main" id="{56400E6D-32C2-5C8D-57CC-097A710266B9}"/>
              </a:ext>
            </a:extLst>
          </p:cNvPr>
          <p:cNvSpPr>
            <a:spLocks noGrp="1"/>
          </p:cNvSpPr>
          <p:nvPr>
            <p:ph type="sldNum" sz="quarter" idx="2"/>
          </p:nvPr>
        </p:nvSpPr>
        <p:spPr/>
        <p:txBody>
          <a:bodyPr/>
          <a:lstStyle/>
          <a:p>
            <a:fld id="{86CB4B4D-7CA3-9044-876B-883B54F8677D}" type="slidenum">
              <a:rPr lang="en-US" smtClean="0"/>
              <a:t>42</a:t>
            </a:fld>
            <a:endParaRPr lang="en-US"/>
          </a:p>
        </p:txBody>
      </p:sp>
    </p:spTree>
    <p:extLst>
      <p:ext uri="{BB962C8B-B14F-4D97-AF65-F5344CB8AC3E}">
        <p14:creationId xmlns:p14="http://schemas.microsoft.com/office/powerpoint/2010/main" val="372393566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96B388-6264-F568-8A09-40F74D96F7DC}"/>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INDIA</a:t>
            </a:r>
          </a:p>
        </p:txBody>
      </p:sp>
      <p:sp>
        <p:nvSpPr>
          <p:cNvPr id="6" name="Text Placeholder 5">
            <a:extLst>
              <a:ext uri="{FF2B5EF4-FFF2-40B4-BE49-F238E27FC236}">
                <a16:creationId xmlns:a16="http://schemas.microsoft.com/office/drawing/2014/main" id="{7C74C887-86A6-FA7D-BF66-C3D6576F7765}"/>
              </a:ext>
            </a:extLst>
          </p:cNvPr>
          <p:cNvSpPr>
            <a:spLocks noGrp="1"/>
          </p:cNvSpPr>
          <p:nvPr>
            <p:ph type="body" sz="quarter" idx="23"/>
          </p:nvPr>
        </p:nvSpPr>
        <p:spPr/>
        <p:txBody>
          <a:bodyPr/>
          <a:lstStyle/>
          <a:p>
            <a:r>
              <a:rPr lang="en-US" b="1">
                <a:latin typeface="Avenir Black" panose="02000503020000020003"/>
              </a:rPr>
              <a:t>1997 - 2021</a:t>
            </a:r>
          </a:p>
          <a:p>
            <a:endParaRPr lang="en-US" b="1">
              <a:latin typeface="Avenir Black" panose="02000503020000020003"/>
            </a:endParaRPr>
          </a:p>
        </p:txBody>
      </p:sp>
      <p:pic>
        <p:nvPicPr>
          <p:cNvPr id="8" name="Picture 7">
            <a:extLst>
              <a:ext uri="{FF2B5EF4-FFF2-40B4-BE49-F238E27FC236}">
                <a16:creationId xmlns:a16="http://schemas.microsoft.com/office/drawing/2014/main" id="{6E11AA95-25A3-9E67-9D43-5B09E4CDD2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5235" y="1561645"/>
            <a:ext cx="4206240" cy="2447224"/>
          </a:xfrm>
          <a:prstGeom prst="rect">
            <a:avLst/>
          </a:prstGeom>
        </p:spPr>
      </p:pic>
      <p:grpSp>
        <p:nvGrpSpPr>
          <p:cNvPr id="13" name="Group 12">
            <a:extLst>
              <a:ext uri="{FF2B5EF4-FFF2-40B4-BE49-F238E27FC236}">
                <a16:creationId xmlns:a16="http://schemas.microsoft.com/office/drawing/2014/main" id="{F369BF1F-2C4B-30A0-C360-DBCBC3985229}"/>
              </a:ext>
            </a:extLst>
          </p:cNvPr>
          <p:cNvGrpSpPr>
            <a:grpSpLocks noChangeAspect="1"/>
          </p:cNvGrpSpPr>
          <p:nvPr/>
        </p:nvGrpSpPr>
        <p:grpSpPr>
          <a:xfrm>
            <a:off x="4597401" y="1561645"/>
            <a:ext cx="4206240" cy="2483707"/>
            <a:chOff x="1129366" y="538939"/>
            <a:chExt cx="6885267" cy="4065622"/>
          </a:xfrm>
        </p:grpSpPr>
        <p:pic>
          <p:nvPicPr>
            <p:cNvPr id="10" name="Picture 9">
              <a:extLst>
                <a:ext uri="{FF2B5EF4-FFF2-40B4-BE49-F238E27FC236}">
                  <a16:creationId xmlns:a16="http://schemas.microsoft.com/office/drawing/2014/main" id="{5449348C-8855-0BDD-11B5-831175A28D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9366" y="538939"/>
              <a:ext cx="6885267" cy="4065622"/>
            </a:xfrm>
            <a:prstGeom prst="rect">
              <a:avLst/>
            </a:prstGeom>
          </p:spPr>
        </p:pic>
        <p:pic>
          <p:nvPicPr>
            <p:cNvPr id="12" name="Picture 11">
              <a:extLst>
                <a:ext uri="{FF2B5EF4-FFF2-40B4-BE49-F238E27FC236}">
                  <a16:creationId xmlns:a16="http://schemas.microsoft.com/office/drawing/2014/main" id="{44A611A6-4B44-A310-5482-9168CFDD05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01382" y="1965823"/>
              <a:ext cx="293395" cy="140982"/>
            </a:xfrm>
            <a:prstGeom prst="rect">
              <a:avLst/>
            </a:prstGeom>
          </p:spPr>
        </p:pic>
      </p:grpSp>
      <p:sp>
        <p:nvSpPr>
          <p:cNvPr id="4" name="Slide Number Placeholder 3">
            <a:extLst>
              <a:ext uri="{FF2B5EF4-FFF2-40B4-BE49-F238E27FC236}">
                <a16:creationId xmlns:a16="http://schemas.microsoft.com/office/drawing/2014/main" id="{F6157E3E-7891-F29B-3AC8-C6A645136E17}"/>
              </a:ext>
            </a:extLst>
          </p:cNvPr>
          <p:cNvSpPr>
            <a:spLocks noGrp="1"/>
          </p:cNvSpPr>
          <p:nvPr>
            <p:ph type="sldNum" sz="quarter" idx="2"/>
          </p:nvPr>
        </p:nvSpPr>
        <p:spPr/>
        <p:txBody>
          <a:bodyPr/>
          <a:lstStyle/>
          <a:p>
            <a:fld id="{86CB4B4D-7CA3-9044-876B-883B54F8677D}" type="slidenum">
              <a:rPr lang="en-US" smtClean="0"/>
              <a:pPr/>
              <a:t>43</a:t>
            </a:fld>
            <a:endParaRPr lang="en-US"/>
          </a:p>
        </p:txBody>
      </p:sp>
    </p:spTree>
    <p:extLst>
      <p:ext uri="{BB962C8B-B14F-4D97-AF65-F5344CB8AC3E}">
        <p14:creationId xmlns:p14="http://schemas.microsoft.com/office/powerpoint/2010/main" val="256702348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293 000 TREATMENTS REPORTED THROUGH 2021, JAPAN</a:t>
            </a:r>
          </a:p>
        </p:txBody>
      </p:sp>
      <p:pic>
        <p:nvPicPr>
          <p:cNvPr id="6" name="Picture 5">
            <a:extLst>
              <a:ext uri="{FF2B5EF4-FFF2-40B4-BE49-F238E27FC236}">
                <a16:creationId xmlns:a16="http://schemas.microsoft.com/office/drawing/2014/main" id="{1AAA1DFD-2D54-D2D0-24F4-9E635C9755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52488"/>
            <a:ext cx="8046720" cy="2638524"/>
          </a:xfrm>
          <a:prstGeom prst="rect">
            <a:avLst/>
          </a:prstGeom>
        </p:spPr>
      </p:pic>
      <p:sp>
        <p:nvSpPr>
          <p:cNvPr id="3" name="Slide Number Placeholder 2">
            <a:extLst>
              <a:ext uri="{FF2B5EF4-FFF2-40B4-BE49-F238E27FC236}">
                <a16:creationId xmlns:a16="http://schemas.microsoft.com/office/drawing/2014/main" id="{8547FF50-29C3-A357-5E49-D5911B31FC3A}"/>
              </a:ext>
            </a:extLst>
          </p:cNvPr>
          <p:cNvSpPr>
            <a:spLocks noGrp="1"/>
          </p:cNvSpPr>
          <p:nvPr>
            <p:ph type="sldNum" sz="quarter" idx="2"/>
          </p:nvPr>
        </p:nvSpPr>
        <p:spPr/>
        <p:txBody>
          <a:bodyPr/>
          <a:lstStyle/>
          <a:p>
            <a:fld id="{86CB4B4D-7CA3-9044-876B-883B54F8677D}" type="slidenum">
              <a:rPr lang="en-US" smtClean="0"/>
              <a:t>44</a:t>
            </a:fld>
            <a:endParaRPr lang="en-US"/>
          </a:p>
        </p:txBody>
      </p:sp>
    </p:spTree>
    <p:extLst>
      <p:ext uri="{BB962C8B-B14F-4D97-AF65-F5344CB8AC3E}">
        <p14:creationId xmlns:p14="http://schemas.microsoft.com/office/powerpoint/2010/main" val="321536120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BD6020-E08D-FD66-24D1-4C758154367B}"/>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JAPAN</a:t>
            </a:r>
          </a:p>
        </p:txBody>
      </p:sp>
      <p:sp>
        <p:nvSpPr>
          <p:cNvPr id="6" name="Text Placeholder 5">
            <a:extLst>
              <a:ext uri="{FF2B5EF4-FFF2-40B4-BE49-F238E27FC236}">
                <a16:creationId xmlns:a16="http://schemas.microsoft.com/office/drawing/2014/main" id="{7EB95C5B-999D-2AE3-341B-EC7E7332DCFA}"/>
              </a:ext>
            </a:extLst>
          </p:cNvPr>
          <p:cNvSpPr>
            <a:spLocks noGrp="1"/>
          </p:cNvSpPr>
          <p:nvPr>
            <p:ph type="body" sz="quarter" idx="23"/>
          </p:nvPr>
        </p:nvSpPr>
        <p:spPr/>
        <p:txBody>
          <a:bodyPr/>
          <a:lstStyle/>
          <a:p>
            <a:r>
              <a:rPr lang="en-US" b="1">
                <a:latin typeface="Avenir Black" panose="02000503020000020003"/>
              </a:rPr>
              <a:t>1991 - 2021</a:t>
            </a:r>
          </a:p>
          <a:p>
            <a:endParaRPr lang="en-US" b="1">
              <a:latin typeface="Avenir Black" panose="02000503020000020003"/>
            </a:endParaRPr>
          </a:p>
        </p:txBody>
      </p:sp>
      <p:pic>
        <p:nvPicPr>
          <p:cNvPr id="10" name="Picture 9">
            <a:extLst>
              <a:ext uri="{FF2B5EF4-FFF2-40B4-BE49-F238E27FC236}">
                <a16:creationId xmlns:a16="http://schemas.microsoft.com/office/drawing/2014/main" id="{424FA2FC-AD04-19B2-1DAF-472F425C13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1704" y="1533385"/>
            <a:ext cx="4317883" cy="2859418"/>
          </a:xfrm>
          <a:prstGeom prst="rect">
            <a:avLst/>
          </a:prstGeom>
        </p:spPr>
      </p:pic>
      <p:pic>
        <p:nvPicPr>
          <p:cNvPr id="12" name="Picture 11">
            <a:extLst>
              <a:ext uri="{FF2B5EF4-FFF2-40B4-BE49-F238E27FC236}">
                <a16:creationId xmlns:a16="http://schemas.microsoft.com/office/drawing/2014/main" id="{1B32BBA5-EDB2-9CA2-0374-739EC5E1B7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975" y="1533385"/>
            <a:ext cx="3977640" cy="2859419"/>
          </a:xfrm>
          <a:prstGeom prst="rect">
            <a:avLst/>
          </a:prstGeom>
        </p:spPr>
      </p:pic>
      <p:sp>
        <p:nvSpPr>
          <p:cNvPr id="4" name="Slide Number Placeholder 3">
            <a:extLst>
              <a:ext uri="{FF2B5EF4-FFF2-40B4-BE49-F238E27FC236}">
                <a16:creationId xmlns:a16="http://schemas.microsoft.com/office/drawing/2014/main" id="{EB72FC19-74E8-D162-CFFD-7DCA99FE9752}"/>
              </a:ext>
            </a:extLst>
          </p:cNvPr>
          <p:cNvSpPr>
            <a:spLocks noGrp="1"/>
          </p:cNvSpPr>
          <p:nvPr>
            <p:ph type="sldNum" sz="quarter" idx="2"/>
          </p:nvPr>
        </p:nvSpPr>
        <p:spPr/>
        <p:txBody>
          <a:bodyPr/>
          <a:lstStyle/>
          <a:p>
            <a:fld id="{86CB4B4D-7CA3-9044-876B-883B54F8677D}" type="slidenum">
              <a:rPr lang="en-US" smtClean="0"/>
              <a:pPr/>
              <a:t>45</a:t>
            </a:fld>
            <a:endParaRPr lang="en-US"/>
          </a:p>
        </p:txBody>
      </p:sp>
    </p:spTree>
    <p:extLst>
      <p:ext uri="{BB962C8B-B14F-4D97-AF65-F5344CB8AC3E}">
        <p14:creationId xmlns:p14="http://schemas.microsoft.com/office/powerpoint/2010/main" val="200972931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87 000 TREATMENTS REPORTED THROUGH 2021, REPLUBLIC OF KOREA</a:t>
            </a:r>
          </a:p>
        </p:txBody>
      </p:sp>
      <p:pic>
        <p:nvPicPr>
          <p:cNvPr id="4" name="Picture 3">
            <a:extLst>
              <a:ext uri="{FF2B5EF4-FFF2-40B4-BE49-F238E27FC236}">
                <a16:creationId xmlns:a16="http://schemas.microsoft.com/office/drawing/2014/main" id="{10F43CD6-F667-DDCD-60D5-F72A1EA276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63609"/>
            <a:ext cx="8046720" cy="2616283"/>
          </a:xfrm>
          <a:prstGeom prst="rect">
            <a:avLst/>
          </a:prstGeom>
        </p:spPr>
      </p:pic>
      <p:sp>
        <p:nvSpPr>
          <p:cNvPr id="3" name="Slide Number Placeholder 2">
            <a:extLst>
              <a:ext uri="{FF2B5EF4-FFF2-40B4-BE49-F238E27FC236}">
                <a16:creationId xmlns:a16="http://schemas.microsoft.com/office/drawing/2014/main" id="{C8F284E1-E09D-9EED-B124-DC5D30504E35}"/>
              </a:ext>
            </a:extLst>
          </p:cNvPr>
          <p:cNvSpPr>
            <a:spLocks noGrp="1"/>
          </p:cNvSpPr>
          <p:nvPr>
            <p:ph type="sldNum" sz="quarter" idx="2"/>
          </p:nvPr>
        </p:nvSpPr>
        <p:spPr/>
        <p:txBody>
          <a:bodyPr/>
          <a:lstStyle/>
          <a:p>
            <a:fld id="{86CB4B4D-7CA3-9044-876B-883B54F8677D}" type="slidenum">
              <a:rPr lang="en-US" smtClean="0"/>
              <a:t>46</a:t>
            </a:fld>
            <a:endParaRPr lang="en-US"/>
          </a:p>
        </p:txBody>
      </p:sp>
    </p:spTree>
    <p:extLst>
      <p:ext uri="{BB962C8B-B14F-4D97-AF65-F5344CB8AC3E}">
        <p14:creationId xmlns:p14="http://schemas.microsoft.com/office/powerpoint/2010/main" val="410166334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C1BD0-B473-11EB-DB2C-69E45C4F49A3}"/>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REPUBLIC OF KOREA</a:t>
            </a:r>
          </a:p>
        </p:txBody>
      </p:sp>
      <p:sp>
        <p:nvSpPr>
          <p:cNvPr id="6" name="Text Placeholder 5">
            <a:extLst>
              <a:ext uri="{FF2B5EF4-FFF2-40B4-BE49-F238E27FC236}">
                <a16:creationId xmlns:a16="http://schemas.microsoft.com/office/drawing/2014/main" id="{5D43A7E7-4E36-52B4-AE31-13C46B1032D3}"/>
              </a:ext>
            </a:extLst>
          </p:cNvPr>
          <p:cNvSpPr>
            <a:spLocks noGrp="1"/>
          </p:cNvSpPr>
          <p:nvPr>
            <p:ph type="body" sz="quarter" idx="23"/>
          </p:nvPr>
        </p:nvSpPr>
        <p:spPr/>
        <p:txBody>
          <a:bodyPr/>
          <a:lstStyle/>
          <a:p>
            <a:r>
              <a:rPr lang="en-US" b="1">
                <a:latin typeface="Avenir Black" panose="02000503020000020003"/>
              </a:rPr>
              <a:t>1991 - 2021</a:t>
            </a:r>
          </a:p>
          <a:p>
            <a:endParaRPr lang="en-US" b="1">
              <a:latin typeface="Avenir Black" panose="02000503020000020003"/>
            </a:endParaRPr>
          </a:p>
        </p:txBody>
      </p:sp>
      <p:pic>
        <p:nvPicPr>
          <p:cNvPr id="8" name="Picture 7">
            <a:extLst>
              <a:ext uri="{FF2B5EF4-FFF2-40B4-BE49-F238E27FC236}">
                <a16:creationId xmlns:a16="http://schemas.microsoft.com/office/drawing/2014/main" id="{A43E0A25-1A0B-4547-5E83-6EE216D569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496" y="1578130"/>
            <a:ext cx="4114800" cy="2613650"/>
          </a:xfrm>
          <a:prstGeom prst="rect">
            <a:avLst/>
          </a:prstGeom>
        </p:spPr>
      </p:pic>
      <p:grpSp>
        <p:nvGrpSpPr>
          <p:cNvPr id="13" name="Group 12">
            <a:extLst>
              <a:ext uri="{FF2B5EF4-FFF2-40B4-BE49-F238E27FC236}">
                <a16:creationId xmlns:a16="http://schemas.microsoft.com/office/drawing/2014/main" id="{3EA4BF22-F47F-2776-2CE0-8701B3632CE2}"/>
              </a:ext>
            </a:extLst>
          </p:cNvPr>
          <p:cNvGrpSpPr>
            <a:grpSpLocks noChangeAspect="1"/>
          </p:cNvGrpSpPr>
          <p:nvPr/>
        </p:nvGrpSpPr>
        <p:grpSpPr>
          <a:xfrm>
            <a:off x="4778706" y="1578130"/>
            <a:ext cx="4114800" cy="2683566"/>
            <a:chOff x="1329409" y="457016"/>
            <a:chExt cx="6485182" cy="4229467"/>
          </a:xfrm>
        </p:grpSpPr>
        <p:pic>
          <p:nvPicPr>
            <p:cNvPr id="10" name="Picture 9">
              <a:extLst>
                <a:ext uri="{FF2B5EF4-FFF2-40B4-BE49-F238E27FC236}">
                  <a16:creationId xmlns:a16="http://schemas.microsoft.com/office/drawing/2014/main" id="{ECE483D9-6BC1-2C39-4F2F-4205D11BEC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9409" y="457016"/>
              <a:ext cx="6485182" cy="4229467"/>
            </a:xfrm>
            <a:prstGeom prst="rect">
              <a:avLst/>
            </a:prstGeom>
          </p:spPr>
        </p:pic>
        <p:pic>
          <p:nvPicPr>
            <p:cNvPr id="12" name="Picture 11">
              <a:extLst>
                <a:ext uri="{FF2B5EF4-FFF2-40B4-BE49-F238E27FC236}">
                  <a16:creationId xmlns:a16="http://schemas.microsoft.com/office/drawing/2014/main" id="{BDED1D26-7E14-F039-582B-2D22F8F7AB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6994" y="3431290"/>
              <a:ext cx="293395" cy="140982"/>
            </a:xfrm>
            <a:prstGeom prst="rect">
              <a:avLst/>
            </a:prstGeom>
          </p:spPr>
        </p:pic>
      </p:grpSp>
      <p:sp>
        <p:nvSpPr>
          <p:cNvPr id="4" name="Slide Number Placeholder 3">
            <a:extLst>
              <a:ext uri="{FF2B5EF4-FFF2-40B4-BE49-F238E27FC236}">
                <a16:creationId xmlns:a16="http://schemas.microsoft.com/office/drawing/2014/main" id="{B8504E2C-6184-84B2-574C-AD1CD1765D12}"/>
              </a:ext>
            </a:extLst>
          </p:cNvPr>
          <p:cNvSpPr>
            <a:spLocks noGrp="1"/>
          </p:cNvSpPr>
          <p:nvPr>
            <p:ph type="sldNum" sz="quarter" idx="2"/>
          </p:nvPr>
        </p:nvSpPr>
        <p:spPr/>
        <p:txBody>
          <a:bodyPr/>
          <a:lstStyle/>
          <a:p>
            <a:fld id="{86CB4B4D-7CA3-9044-876B-883B54F8677D}" type="slidenum">
              <a:rPr lang="en-US" smtClean="0"/>
              <a:pPr/>
              <a:t>47</a:t>
            </a:fld>
            <a:endParaRPr lang="en-US"/>
          </a:p>
        </p:txBody>
      </p:sp>
    </p:spTree>
    <p:extLst>
      <p:ext uri="{BB962C8B-B14F-4D97-AF65-F5344CB8AC3E}">
        <p14:creationId xmlns:p14="http://schemas.microsoft.com/office/powerpoint/2010/main" val="241598632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lide Number"/>
          <p:cNvSpPr txBox="1">
            <a:spLocks noGrp="1"/>
          </p:cNvSpPr>
          <p:nvPr>
            <p:ph type="sldNum" sz="quarter" idx="4294967295"/>
          </p:nvPr>
        </p:nvSpPr>
        <p:spPr>
          <a:xfrm>
            <a:off x="8534397" y="4789485"/>
            <a:ext cx="127001" cy="139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48</a:t>
            </a:fld>
            <a:endParaRPr/>
          </a:p>
        </p:txBody>
      </p:sp>
      <p:sp>
        <p:nvSpPr>
          <p:cNvPr id="3" name="MIDDLE EAST &amp; AFRICA">
            <a:extLst>
              <a:ext uri="{FF2B5EF4-FFF2-40B4-BE49-F238E27FC236}">
                <a16:creationId xmlns:a16="http://schemas.microsoft.com/office/drawing/2014/main" id="{49BEEC45-3215-8670-CE59-BFCF975FFB8A}"/>
              </a:ext>
            </a:extLst>
          </p:cNvPr>
          <p:cNvSpPr txBox="1">
            <a:spLocks/>
          </p:cNvSpPr>
          <p:nvPr/>
        </p:nvSpPr>
        <p:spPr>
          <a:xfrm>
            <a:off x="342900" y="190499"/>
            <a:ext cx="8193086" cy="730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a:bodyPr>
          <a:lstStyle>
            <a:lvl1pPr marL="0" marR="0" indent="0" algn="l" defTabSz="342900" rtl="0" latinLnBrk="0">
              <a:lnSpc>
                <a:spcPct val="100000"/>
              </a:lnSpc>
              <a:spcBef>
                <a:spcPts val="0"/>
              </a:spcBef>
              <a:spcAft>
                <a:spcPts val="0"/>
              </a:spcAft>
              <a:buClrTx/>
              <a:buSzTx/>
              <a:buFontTx/>
              <a:buNone/>
              <a:tabLst/>
              <a:defRPr sz="4000" b="0" i="0" u="none" strike="noStrike" cap="none" spc="0" baseline="0">
                <a:solidFill>
                  <a:schemeClr val="accent4"/>
                </a:solidFill>
                <a:uFillTx/>
                <a:latin typeface="Avenir Black"/>
                <a:ea typeface="Avenir Black"/>
                <a:cs typeface="Avenir Black"/>
                <a:sym typeface="Avenir Black"/>
              </a:defRPr>
            </a:lvl1pPr>
            <a:lvl2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2pPr>
            <a:lvl3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3pPr>
            <a:lvl4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4pPr>
            <a:lvl5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5pPr>
            <a:lvl6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6pPr>
            <a:lvl7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7pPr>
            <a:lvl8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8pPr>
            <a:lvl9pPr marL="0" marR="0" indent="0" algn="l" defTabSz="3429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venir Black"/>
                <a:ea typeface="Avenir Black"/>
                <a:cs typeface="Avenir Black"/>
                <a:sym typeface="Avenir Black"/>
              </a:defRPr>
            </a:lvl9pPr>
          </a:lstStyle>
          <a:p>
            <a:pPr hangingPunct="1"/>
            <a:endParaRPr lang="en-US">
              <a:latin typeface="Avenir"/>
            </a:endParaRPr>
          </a:p>
        </p:txBody>
      </p:sp>
      <p:sp>
        <p:nvSpPr>
          <p:cNvPr id="5" name="Title 4">
            <a:extLst>
              <a:ext uri="{FF2B5EF4-FFF2-40B4-BE49-F238E27FC236}">
                <a16:creationId xmlns:a16="http://schemas.microsoft.com/office/drawing/2014/main" id="{08F49689-B5E8-B0C1-CC23-65DF3BC985FE}"/>
              </a:ext>
            </a:extLst>
          </p:cNvPr>
          <p:cNvSpPr>
            <a:spLocks noGrp="1"/>
          </p:cNvSpPr>
          <p:nvPr>
            <p:ph type="title"/>
          </p:nvPr>
        </p:nvSpPr>
        <p:spPr>
          <a:xfrm>
            <a:off x="468314" y="246315"/>
            <a:ext cx="8193086" cy="1133720"/>
          </a:xfrm>
        </p:spPr>
        <p:txBody>
          <a:bodyPr>
            <a:normAutofit/>
          </a:bodyPr>
          <a:lstStyle/>
          <a:p>
            <a:r>
              <a:rPr lang="en-US" sz="4000"/>
              <a:t>EUROPE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336 000 TREATMENTS REPORTED THROUGH 2021, EUROPE</a:t>
            </a:r>
          </a:p>
        </p:txBody>
      </p:sp>
      <p:pic>
        <p:nvPicPr>
          <p:cNvPr id="6" name="Picture 5">
            <a:extLst>
              <a:ext uri="{FF2B5EF4-FFF2-40B4-BE49-F238E27FC236}">
                <a16:creationId xmlns:a16="http://schemas.microsoft.com/office/drawing/2014/main" id="{FE8907B1-C640-CF4A-066C-1088D11372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69557"/>
            <a:ext cx="8046720" cy="2604387"/>
          </a:xfrm>
          <a:prstGeom prst="rect">
            <a:avLst/>
          </a:prstGeom>
        </p:spPr>
      </p:pic>
      <p:sp>
        <p:nvSpPr>
          <p:cNvPr id="3" name="Slide Number Placeholder 2">
            <a:extLst>
              <a:ext uri="{FF2B5EF4-FFF2-40B4-BE49-F238E27FC236}">
                <a16:creationId xmlns:a16="http://schemas.microsoft.com/office/drawing/2014/main" id="{CF16161F-682B-6CCA-4F9F-B89ADF14FF60}"/>
              </a:ext>
            </a:extLst>
          </p:cNvPr>
          <p:cNvSpPr>
            <a:spLocks noGrp="1"/>
          </p:cNvSpPr>
          <p:nvPr>
            <p:ph type="sldNum" sz="quarter" idx="2"/>
          </p:nvPr>
        </p:nvSpPr>
        <p:spPr/>
        <p:txBody>
          <a:bodyPr/>
          <a:lstStyle/>
          <a:p>
            <a:fld id="{86CB4B4D-7CA3-9044-876B-883B54F8677D}" type="slidenum">
              <a:rPr lang="en-US" smtClean="0"/>
              <a:t>49</a:t>
            </a:fld>
            <a:endParaRPr lang="en-US"/>
          </a:p>
        </p:txBody>
      </p:sp>
    </p:spTree>
    <p:extLst>
      <p:ext uri="{BB962C8B-B14F-4D97-AF65-F5344CB8AC3E}">
        <p14:creationId xmlns:p14="http://schemas.microsoft.com/office/powerpoint/2010/main" val="7834635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DBDF8-4609-E803-A6DA-37EF6D3F0248}"/>
              </a:ext>
            </a:extLst>
          </p:cNvPr>
          <p:cNvSpPr>
            <a:spLocks noGrp="1"/>
          </p:cNvSpPr>
          <p:nvPr>
            <p:ph type="title"/>
          </p:nvPr>
        </p:nvSpPr>
        <p:spPr/>
        <p:txBody>
          <a:bodyPr>
            <a:normAutofit fontScale="90000"/>
          </a:bodyPr>
          <a:lstStyle/>
          <a:p>
            <a:r>
              <a:rPr lang="en-US" sz="2200"/>
              <a:t>Leksell Gamma Knife</a:t>
            </a:r>
            <a:r>
              <a:rPr lang="en-US" sz="2200" baseline="31999"/>
              <a:t>®</a:t>
            </a:r>
            <a:br>
              <a:rPr lang="en-US" baseline="31999"/>
            </a:br>
            <a:r>
              <a:rPr lang="en-US" sz="1600"/>
              <a:t>INDICATIONS REPORTED ANNUALLY THROUGH 2021, WORLDWIDE </a:t>
            </a:r>
          </a:p>
        </p:txBody>
      </p:sp>
      <p:pic>
        <p:nvPicPr>
          <p:cNvPr id="11" name="Picture 10">
            <a:extLst>
              <a:ext uri="{FF2B5EF4-FFF2-40B4-BE49-F238E27FC236}">
                <a16:creationId xmlns:a16="http://schemas.microsoft.com/office/drawing/2014/main" id="{F9B295B6-4088-17E0-34CF-49C9C4EE87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20240" y="4097141"/>
            <a:ext cx="5303520" cy="101991"/>
          </a:xfrm>
          <a:prstGeom prst="rect">
            <a:avLst/>
          </a:prstGeom>
        </p:spPr>
      </p:pic>
      <p:sp>
        <p:nvSpPr>
          <p:cNvPr id="3" name="Slide Number Placeholder 2">
            <a:extLst>
              <a:ext uri="{FF2B5EF4-FFF2-40B4-BE49-F238E27FC236}">
                <a16:creationId xmlns:a16="http://schemas.microsoft.com/office/drawing/2014/main" id="{574D8282-EDAB-05EB-B210-543C2BAF5356}"/>
              </a:ext>
            </a:extLst>
          </p:cNvPr>
          <p:cNvSpPr>
            <a:spLocks noGrp="1"/>
          </p:cNvSpPr>
          <p:nvPr>
            <p:ph type="sldNum" sz="quarter" idx="2"/>
          </p:nvPr>
        </p:nvSpPr>
        <p:spPr/>
        <p:txBody>
          <a:bodyPr/>
          <a:lstStyle/>
          <a:p>
            <a:fld id="{86CB4B4D-7CA3-9044-876B-883B54F8677D}" type="slidenum">
              <a:rPr lang="en-US" smtClean="0"/>
              <a:t>5</a:t>
            </a:fld>
            <a:endParaRPr lang="en-US"/>
          </a:p>
        </p:txBody>
      </p:sp>
      <p:pic>
        <p:nvPicPr>
          <p:cNvPr id="5" name="Picture 4">
            <a:extLst>
              <a:ext uri="{FF2B5EF4-FFF2-40B4-BE49-F238E27FC236}">
                <a16:creationId xmlns:a16="http://schemas.microsoft.com/office/drawing/2014/main" id="{84619D47-CC96-4AAD-0782-2948BA6D57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760" y="1138010"/>
            <a:ext cx="8412480" cy="2867480"/>
          </a:xfrm>
          <a:prstGeom prst="rect">
            <a:avLst/>
          </a:prstGeom>
        </p:spPr>
      </p:pic>
    </p:spTree>
    <p:extLst>
      <p:ext uri="{BB962C8B-B14F-4D97-AF65-F5344CB8AC3E}">
        <p14:creationId xmlns:p14="http://schemas.microsoft.com/office/powerpoint/2010/main" val="257412812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ANNUALLY, EUROPE</a:t>
            </a:r>
          </a:p>
        </p:txBody>
      </p:sp>
      <p:pic>
        <p:nvPicPr>
          <p:cNvPr id="4" name="Picture 3">
            <a:extLst>
              <a:ext uri="{FF2B5EF4-FFF2-40B4-BE49-F238E27FC236}">
                <a16:creationId xmlns:a16="http://schemas.microsoft.com/office/drawing/2014/main" id="{3C02A20C-C574-7D07-3FD9-041EC30299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53524"/>
            <a:ext cx="8046720" cy="2636453"/>
          </a:xfrm>
          <a:prstGeom prst="rect">
            <a:avLst/>
          </a:prstGeom>
        </p:spPr>
      </p:pic>
      <p:pic>
        <p:nvPicPr>
          <p:cNvPr id="8" name="Picture 7">
            <a:extLst>
              <a:ext uri="{FF2B5EF4-FFF2-40B4-BE49-F238E27FC236}">
                <a16:creationId xmlns:a16="http://schemas.microsoft.com/office/drawing/2014/main" id="{A7937A5A-3240-B619-A598-32ECE37D7A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0240" y="4100951"/>
            <a:ext cx="5303520" cy="101991"/>
          </a:xfrm>
          <a:prstGeom prst="rect">
            <a:avLst/>
          </a:prstGeom>
        </p:spPr>
      </p:pic>
      <p:sp>
        <p:nvSpPr>
          <p:cNvPr id="3" name="Slide Number Placeholder 2">
            <a:extLst>
              <a:ext uri="{FF2B5EF4-FFF2-40B4-BE49-F238E27FC236}">
                <a16:creationId xmlns:a16="http://schemas.microsoft.com/office/drawing/2014/main" id="{980B8C6C-3042-62A8-59A2-6CE4C174ED9B}"/>
              </a:ext>
            </a:extLst>
          </p:cNvPr>
          <p:cNvSpPr>
            <a:spLocks noGrp="1"/>
          </p:cNvSpPr>
          <p:nvPr>
            <p:ph type="sldNum" sz="quarter" idx="2"/>
          </p:nvPr>
        </p:nvSpPr>
        <p:spPr/>
        <p:txBody>
          <a:bodyPr/>
          <a:lstStyle/>
          <a:p>
            <a:fld id="{86CB4B4D-7CA3-9044-876B-883B54F8677D}" type="slidenum">
              <a:rPr lang="en-US" smtClean="0"/>
              <a:t>50</a:t>
            </a:fld>
            <a:endParaRPr lang="en-US"/>
          </a:p>
        </p:txBody>
      </p:sp>
    </p:spTree>
    <p:extLst>
      <p:ext uri="{BB962C8B-B14F-4D97-AF65-F5344CB8AC3E}">
        <p14:creationId xmlns:p14="http://schemas.microsoft.com/office/powerpoint/2010/main" val="254450577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1968 – 2021, EUROPE</a:t>
            </a:r>
          </a:p>
        </p:txBody>
      </p:sp>
      <p:pic>
        <p:nvPicPr>
          <p:cNvPr id="4" name="Picture 3">
            <a:extLst>
              <a:ext uri="{FF2B5EF4-FFF2-40B4-BE49-F238E27FC236}">
                <a16:creationId xmlns:a16="http://schemas.microsoft.com/office/drawing/2014/main" id="{8E36ADA5-A67D-F09E-21F3-B1A0A1225A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7686" y="1055942"/>
            <a:ext cx="7132320" cy="3406755"/>
          </a:xfrm>
          <a:prstGeom prst="rect">
            <a:avLst/>
          </a:prstGeom>
        </p:spPr>
      </p:pic>
      <p:sp>
        <p:nvSpPr>
          <p:cNvPr id="3" name="Slide Number Placeholder 2">
            <a:extLst>
              <a:ext uri="{FF2B5EF4-FFF2-40B4-BE49-F238E27FC236}">
                <a16:creationId xmlns:a16="http://schemas.microsoft.com/office/drawing/2014/main" id="{C56D54CE-4C74-2263-7A31-F208E3DA669A}"/>
              </a:ext>
            </a:extLst>
          </p:cNvPr>
          <p:cNvSpPr>
            <a:spLocks noGrp="1"/>
          </p:cNvSpPr>
          <p:nvPr>
            <p:ph type="sldNum" sz="quarter" idx="2"/>
          </p:nvPr>
        </p:nvSpPr>
        <p:spPr/>
        <p:txBody>
          <a:bodyPr/>
          <a:lstStyle/>
          <a:p>
            <a:fld id="{86CB4B4D-7CA3-9044-876B-883B54F8677D}" type="slidenum">
              <a:rPr lang="en-US" smtClean="0"/>
              <a:t>51</a:t>
            </a:fld>
            <a:endParaRPr lang="en-US"/>
          </a:p>
        </p:txBody>
      </p:sp>
    </p:spTree>
    <p:extLst>
      <p:ext uri="{BB962C8B-B14F-4D97-AF65-F5344CB8AC3E}">
        <p14:creationId xmlns:p14="http://schemas.microsoft.com/office/powerpoint/2010/main" val="117511927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2021, EUROPE</a:t>
            </a:r>
          </a:p>
        </p:txBody>
      </p:sp>
      <p:pic>
        <p:nvPicPr>
          <p:cNvPr id="4" name="Picture 3">
            <a:extLst>
              <a:ext uri="{FF2B5EF4-FFF2-40B4-BE49-F238E27FC236}">
                <a16:creationId xmlns:a16="http://schemas.microsoft.com/office/drawing/2014/main" id="{7B551031-8A20-EAEE-67E8-3CDBA14B2B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8696" y="1128558"/>
            <a:ext cx="7132320" cy="3386569"/>
          </a:xfrm>
          <a:prstGeom prst="rect">
            <a:avLst/>
          </a:prstGeom>
        </p:spPr>
      </p:pic>
      <p:sp>
        <p:nvSpPr>
          <p:cNvPr id="3" name="Slide Number Placeholder 2">
            <a:extLst>
              <a:ext uri="{FF2B5EF4-FFF2-40B4-BE49-F238E27FC236}">
                <a16:creationId xmlns:a16="http://schemas.microsoft.com/office/drawing/2014/main" id="{4905024B-8519-ED94-7542-F74F13AC1DD8}"/>
              </a:ext>
            </a:extLst>
          </p:cNvPr>
          <p:cNvSpPr>
            <a:spLocks noGrp="1"/>
          </p:cNvSpPr>
          <p:nvPr>
            <p:ph type="sldNum" sz="quarter" idx="2"/>
          </p:nvPr>
        </p:nvSpPr>
        <p:spPr/>
        <p:txBody>
          <a:bodyPr/>
          <a:lstStyle/>
          <a:p>
            <a:fld id="{86CB4B4D-7CA3-9044-876B-883B54F8677D}" type="slidenum">
              <a:rPr lang="en-US" smtClean="0"/>
              <a:t>52</a:t>
            </a:fld>
            <a:endParaRPr lang="en-US"/>
          </a:p>
        </p:txBody>
      </p:sp>
    </p:spTree>
    <p:extLst>
      <p:ext uri="{BB962C8B-B14F-4D97-AF65-F5344CB8AC3E}">
        <p14:creationId xmlns:p14="http://schemas.microsoft.com/office/powerpoint/2010/main" val="27179686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42 000 TREATMENTS REPORTED THROUGH 2021, ITALY</a:t>
            </a:r>
          </a:p>
        </p:txBody>
      </p:sp>
      <p:pic>
        <p:nvPicPr>
          <p:cNvPr id="7" name="Picture 6">
            <a:extLst>
              <a:ext uri="{FF2B5EF4-FFF2-40B4-BE49-F238E27FC236}">
                <a16:creationId xmlns:a16="http://schemas.microsoft.com/office/drawing/2014/main" id="{2D2B9F99-EEB2-A6D9-B329-E85102C618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56315"/>
            <a:ext cx="8046720" cy="2630870"/>
          </a:xfrm>
          <a:prstGeom prst="rect">
            <a:avLst/>
          </a:prstGeom>
        </p:spPr>
      </p:pic>
      <p:sp>
        <p:nvSpPr>
          <p:cNvPr id="3" name="Slide Number Placeholder 2">
            <a:extLst>
              <a:ext uri="{FF2B5EF4-FFF2-40B4-BE49-F238E27FC236}">
                <a16:creationId xmlns:a16="http://schemas.microsoft.com/office/drawing/2014/main" id="{21874831-ECB2-7EE9-ACF2-385A3900E76C}"/>
              </a:ext>
            </a:extLst>
          </p:cNvPr>
          <p:cNvSpPr>
            <a:spLocks noGrp="1"/>
          </p:cNvSpPr>
          <p:nvPr>
            <p:ph type="sldNum" sz="quarter" idx="2"/>
          </p:nvPr>
        </p:nvSpPr>
        <p:spPr/>
        <p:txBody>
          <a:bodyPr/>
          <a:lstStyle/>
          <a:p>
            <a:fld id="{86CB4B4D-7CA3-9044-876B-883B54F8677D}" type="slidenum">
              <a:rPr lang="en-US" smtClean="0"/>
              <a:t>53</a:t>
            </a:fld>
            <a:endParaRPr lang="en-US"/>
          </a:p>
        </p:txBody>
      </p:sp>
    </p:spTree>
    <p:extLst>
      <p:ext uri="{BB962C8B-B14F-4D97-AF65-F5344CB8AC3E}">
        <p14:creationId xmlns:p14="http://schemas.microsoft.com/office/powerpoint/2010/main" val="94859945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AAC839-3F0E-7309-744B-915F7A8BB82D}"/>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ITALY</a:t>
            </a:r>
          </a:p>
        </p:txBody>
      </p:sp>
      <p:sp>
        <p:nvSpPr>
          <p:cNvPr id="6" name="Text Placeholder 5">
            <a:extLst>
              <a:ext uri="{FF2B5EF4-FFF2-40B4-BE49-F238E27FC236}">
                <a16:creationId xmlns:a16="http://schemas.microsoft.com/office/drawing/2014/main" id="{891A980D-1ECD-D034-3EF3-99DF1CE87B1F}"/>
              </a:ext>
            </a:extLst>
          </p:cNvPr>
          <p:cNvSpPr>
            <a:spLocks noGrp="1"/>
          </p:cNvSpPr>
          <p:nvPr>
            <p:ph type="body" sz="quarter" idx="23"/>
          </p:nvPr>
        </p:nvSpPr>
        <p:spPr/>
        <p:txBody>
          <a:bodyPr/>
          <a:lstStyle/>
          <a:p>
            <a:r>
              <a:rPr lang="en-US" b="1">
                <a:latin typeface="Avenir Black" panose="02000503020000020003"/>
              </a:rPr>
              <a:t>1991 - 2021</a:t>
            </a:r>
          </a:p>
        </p:txBody>
      </p:sp>
      <p:pic>
        <p:nvPicPr>
          <p:cNvPr id="8" name="Picture 7">
            <a:extLst>
              <a:ext uri="{FF2B5EF4-FFF2-40B4-BE49-F238E27FC236}">
                <a16:creationId xmlns:a16="http://schemas.microsoft.com/office/drawing/2014/main" id="{7B511CE8-3616-1930-3C26-33BEE697F7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256" y="1476530"/>
            <a:ext cx="4114800" cy="2610018"/>
          </a:xfrm>
          <a:prstGeom prst="rect">
            <a:avLst/>
          </a:prstGeom>
        </p:spPr>
      </p:pic>
      <p:pic>
        <p:nvPicPr>
          <p:cNvPr id="10" name="Picture 9">
            <a:extLst>
              <a:ext uri="{FF2B5EF4-FFF2-40B4-BE49-F238E27FC236}">
                <a16:creationId xmlns:a16="http://schemas.microsoft.com/office/drawing/2014/main" id="{BB327B49-BB90-881C-19AC-D47CB3533D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31545" y="1476530"/>
            <a:ext cx="4114800" cy="2570528"/>
          </a:xfrm>
          <a:prstGeom prst="rect">
            <a:avLst/>
          </a:prstGeom>
        </p:spPr>
      </p:pic>
      <p:sp>
        <p:nvSpPr>
          <p:cNvPr id="4" name="Slide Number Placeholder 3">
            <a:extLst>
              <a:ext uri="{FF2B5EF4-FFF2-40B4-BE49-F238E27FC236}">
                <a16:creationId xmlns:a16="http://schemas.microsoft.com/office/drawing/2014/main" id="{0BFF236C-DCC7-0787-7578-49E92F5C3AEA}"/>
              </a:ext>
            </a:extLst>
          </p:cNvPr>
          <p:cNvSpPr>
            <a:spLocks noGrp="1"/>
          </p:cNvSpPr>
          <p:nvPr>
            <p:ph type="sldNum" sz="quarter" idx="2"/>
          </p:nvPr>
        </p:nvSpPr>
        <p:spPr/>
        <p:txBody>
          <a:bodyPr/>
          <a:lstStyle/>
          <a:p>
            <a:fld id="{86CB4B4D-7CA3-9044-876B-883B54F8677D}" type="slidenum">
              <a:rPr lang="en-US" smtClean="0"/>
              <a:pPr/>
              <a:t>54</a:t>
            </a:fld>
            <a:endParaRPr lang="en-US"/>
          </a:p>
        </p:txBody>
      </p:sp>
    </p:spTree>
    <p:extLst>
      <p:ext uri="{BB962C8B-B14F-4D97-AF65-F5344CB8AC3E}">
        <p14:creationId xmlns:p14="http://schemas.microsoft.com/office/powerpoint/2010/main" val="313032722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32 000 TREATMENTS REPORTED THROUGH 2021, RUSSIA</a:t>
            </a:r>
          </a:p>
        </p:txBody>
      </p:sp>
      <p:pic>
        <p:nvPicPr>
          <p:cNvPr id="6" name="Picture 5">
            <a:extLst>
              <a:ext uri="{FF2B5EF4-FFF2-40B4-BE49-F238E27FC236}">
                <a16:creationId xmlns:a16="http://schemas.microsoft.com/office/drawing/2014/main" id="{371544D8-2792-5764-7396-0E2C3DEDA3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02921"/>
            <a:ext cx="8046720" cy="2737658"/>
          </a:xfrm>
          <a:prstGeom prst="rect">
            <a:avLst/>
          </a:prstGeom>
        </p:spPr>
      </p:pic>
      <p:sp>
        <p:nvSpPr>
          <p:cNvPr id="3" name="Slide Number Placeholder 2">
            <a:extLst>
              <a:ext uri="{FF2B5EF4-FFF2-40B4-BE49-F238E27FC236}">
                <a16:creationId xmlns:a16="http://schemas.microsoft.com/office/drawing/2014/main" id="{8FEAB921-0B72-8FD2-20E6-8FC174DF0CF2}"/>
              </a:ext>
            </a:extLst>
          </p:cNvPr>
          <p:cNvSpPr>
            <a:spLocks noGrp="1"/>
          </p:cNvSpPr>
          <p:nvPr>
            <p:ph type="sldNum" sz="quarter" idx="2"/>
          </p:nvPr>
        </p:nvSpPr>
        <p:spPr/>
        <p:txBody>
          <a:bodyPr/>
          <a:lstStyle/>
          <a:p>
            <a:fld id="{86CB4B4D-7CA3-9044-876B-883B54F8677D}" type="slidenum">
              <a:rPr lang="en-US" smtClean="0"/>
              <a:t>55</a:t>
            </a:fld>
            <a:endParaRPr lang="en-US"/>
          </a:p>
        </p:txBody>
      </p:sp>
    </p:spTree>
    <p:extLst>
      <p:ext uri="{BB962C8B-B14F-4D97-AF65-F5344CB8AC3E}">
        <p14:creationId xmlns:p14="http://schemas.microsoft.com/office/powerpoint/2010/main" val="401217407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6F83AA-E911-5978-3FB1-C0B10FEE08B6}"/>
              </a:ext>
            </a:extLst>
          </p:cNvPr>
          <p:cNvSpPr>
            <a:spLocks noGrp="1"/>
          </p:cNvSpPr>
          <p:nvPr>
            <p:ph type="body" sz="quarter" idx="1"/>
          </p:nvPr>
        </p:nvSpPr>
        <p:spPr/>
        <p:txBody>
          <a:bodyPr/>
          <a:lstStyle/>
          <a:p>
            <a:r>
              <a:rPr lang="en-US" b="1">
                <a:latin typeface="Avenir Black"/>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RUSSIA</a:t>
            </a:r>
          </a:p>
        </p:txBody>
      </p:sp>
      <p:sp>
        <p:nvSpPr>
          <p:cNvPr id="6" name="Text Placeholder 5">
            <a:extLst>
              <a:ext uri="{FF2B5EF4-FFF2-40B4-BE49-F238E27FC236}">
                <a16:creationId xmlns:a16="http://schemas.microsoft.com/office/drawing/2014/main" id="{68F6B4EF-58B4-4604-2BB3-AC2D426CEC99}"/>
              </a:ext>
            </a:extLst>
          </p:cNvPr>
          <p:cNvSpPr>
            <a:spLocks noGrp="1"/>
          </p:cNvSpPr>
          <p:nvPr>
            <p:ph type="body" sz="quarter" idx="23"/>
          </p:nvPr>
        </p:nvSpPr>
        <p:spPr/>
        <p:txBody>
          <a:bodyPr/>
          <a:lstStyle/>
          <a:p>
            <a:r>
              <a:rPr lang="en-US" b="1">
                <a:latin typeface="Avenir Black"/>
              </a:rPr>
              <a:t>2005 - 2021</a:t>
            </a:r>
          </a:p>
        </p:txBody>
      </p:sp>
      <p:pic>
        <p:nvPicPr>
          <p:cNvPr id="8" name="Picture 7">
            <a:extLst>
              <a:ext uri="{FF2B5EF4-FFF2-40B4-BE49-F238E27FC236}">
                <a16:creationId xmlns:a16="http://schemas.microsoft.com/office/drawing/2014/main" id="{7CECDDD1-542B-4F38-686A-94433C7554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601" y="1549194"/>
            <a:ext cx="3926514" cy="2946095"/>
          </a:xfrm>
          <a:prstGeom prst="rect">
            <a:avLst/>
          </a:prstGeom>
        </p:spPr>
      </p:pic>
      <p:pic>
        <p:nvPicPr>
          <p:cNvPr id="10" name="Picture 9">
            <a:extLst>
              <a:ext uri="{FF2B5EF4-FFF2-40B4-BE49-F238E27FC236}">
                <a16:creationId xmlns:a16="http://schemas.microsoft.com/office/drawing/2014/main" id="{833EE991-989F-D220-47B5-3EA8CEBF8E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1914" y="1549193"/>
            <a:ext cx="4384390" cy="3007176"/>
          </a:xfrm>
          <a:prstGeom prst="rect">
            <a:avLst/>
          </a:prstGeom>
        </p:spPr>
      </p:pic>
      <p:sp>
        <p:nvSpPr>
          <p:cNvPr id="4" name="Slide Number Placeholder 3">
            <a:extLst>
              <a:ext uri="{FF2B5EF4-FFF2-40B4-BE49-F238E27FC236}">
                <a16:creationId xmlns:a16="http://schemas.microsoft.com/office/drawing/2014/main" id="{3AC18A3C-9745-1462-D691-2A856B6E8000}"/>
              </a:ext>
            </a:extLst>
          </p:cNvPr>
          <p:cNvSpPr>
            <a:spLocks noGrp="1"/>
          </p:cNvSpPr>
          <p:nvPr>
            <p:ph type="sldNum" sz="quarter" idx="2"/>
          </p:nvPr>
        </p:nvSpPr>
        <p:spPr/>
        <p:txBody>
          <a:bodyPr/>
          <a:lstStyle/>
          <a:p>
            <a:fld id="{86CB4B4D-7CA3-9044-876B-883B54F8677D}" type="slidenum">
              <a:rPr lang="en-US" smtClean="0"/>
              <a:pPr/>
              <a:t>56</a:t>
            </a:fld>
            <a:endParaRPr lang="en-US"/>
          </a:p>
        </p:txBody>
      </p:sp>
    </p:spTree>
    <p:extLst>
      <p:ext uri="{BB962C8B-B14F-4D97-AF65-F5344CB8AC3E}">
        <p14:creationId xmlns:p14="http://schemas.microsoft.com/office/powerpoint/2010/main" val="164415840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44 000 TREATMENTS REPORTED THROUGH 2021, TURKEY</a:t>
            </a:r>
          </a:p>
        </p:txBody>
      </p:sp>
      <p:pic>
        <p:nvPicPr>
          <p:cNvPr id="7" name="Picture 6">
            <a:extLst>
              <a:ext uri="{FF2B5EF4-FFF2-40B4-BE49-F238E27FC236}">
                <a16:creationId xmlns:a16="http://schemas.microsoft.com/office/drawing/2014/main" id="{38546C54-941A-A15D-7489-29CC276105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66906"/>
            <a:ext cx="8046720" cy="2609688"/>
          </a:xfrm>
          <a:prstGeom prst="rect">
            <a:avLst/>
          </a:prstGeom>
        </p:spPr>
      </p:pic>
      <p:sp>
        <p:nvSpPr>
          <p:cNvPr id="3" name="Slide Number Placeholder 2">
            <a:extLst>
              <a:ext uri="{FF2B5EF4-FFF2-40B4-BE49-F238E27FC236}">
                <a16:creationId xmlns:a16="http://schemas.microsoft.com/office/drawing/2014/main" id="{302857A6-C454-7514-568E-23D98B04D209}"/>
              </a:ext>
            </a:extLst>
          </p:cNvPr>
          <p:cNvSpPr>
            <a:spLocks noGrp="1"/>
          </p:cNvSpPr>
          <p:nvPr>
            <p:ph type="sldNum" sz="quarter" idx="2"/>
          </p:nvPr>
        </p:nvSpPr>
        <p:spPr/>
        <p:txBody>
          <a:bodyPr/>
          <a:lstStyle/>
          <a:p>
            <a:fld id="{86CB4B4D-7CA3-9044-876B-883B54F8677D}" type="slidenum">
              <a:rPr lang="en-US" smtClean="0"/>
              <a:t>57</a:t>
            </a:fld>
            <a:endParaRPr lang="en-US"/>
          </a:p>
        </p:txBody>
      </p:sp>
    </p:spTree>
    <p:extLst>
      <p:ext uri="{BB962C8B-B14F-4D97-AF65-F5344CB8AC3E}">
        <p14:creationId xmlns:p14="http://schemas.microsoft.com/office/powerpoint/2010/main" val="222718603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B5F509-3DEC-E8A3-8F6F-1BDAFBAF6C33}"/>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TURKEY</a:t>
            </a:r>
          </a:p>
        </p:txBody>
      </p:sp>
      <p:sp>
        <p:nvSpPr>
          <p:cNvPr id="8" name="Text Placeholder 7">
            <a:extLst>
              <a:ext uri="{FF2B5EF4-FFF2-40B4-BE49-F238E27FC236}">
                <a16:creationId xmlns:a16="http://schemas.microsoft.com/office/drawing/2014/main" id="{C54D57FD-F822-E090-EE7B-3FCC3E71453E}"/>
              </a:ext>
            </a:extLst>
          </p:cNvPr>
          <p:cNvSpPr>
            <a:spLocks noGrp="1"/>
          </p:cNvSpPr>
          <p:nvPr>
            <p:ph type="body" sz="quarter" idx="23"/>
          </p:nvPr>
        </p:nvSpPr>
        <p:spPr/>
        <p:txBody>
          <a:bodyPr/>
          <a:lstStyle/>
          <a:p>
            <a:r>
              <a:rPr lang="en-US" b="1">
                <a:latin typeface="Avenir Black" panose="02000503020000020003"/>
              </a:rPr>
              <a:t>1997 - 2021</a:t>
            </a:r>
          </a:p>
          <a:p>
            <a:endParaRPr lang="en-US"/>
          </a:p>
        </p:txBody>
      </p:sp>
      <p:pic>
        <p:nvPicPr>
          <p:cNvPr id="11" name="Picture 10">
            <a:extLst>
              <a:ext uri="{FF2B5EF4-FFF2-40B4-BE49-F238E27FC236}">
                <a16:creationId xmlns:a16="http://schemas.microsoft.com/office/drawing/2014/main" id="{0C2D1BED-E085-8ED5-91CF-E30A372984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8092" y="1515029"/>
            <a:ext cx="4114800" cy="2697972"/>
          </a:xfrm>
          <a:prstGeom prst="rect">
            <a:avLst/>
          </a:prstGeom>
        </p:spPr>
      </p:pic>
      <p:pic>
        <p:nvPicPr>
          <p:cNvPr id="13" name="Picture 12">
            <a:extLst>
              <a:ext uri="{FF2B5EF4-FFF2-40B4-BE49-F238E27FC236}">
                <a16:creationId xmlns:a16="http://schemas.microsoft.com/office/drawing/2014/main" id="{FD9E42BE-FFAF-6C6D-F83E-1796F7FE2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6043" y="1373745"/>
            <a:ext cx="4511715" cy="2978176"/>
          </a:xfrm>
          <a:prstGeom prst="rect">
            <a:avLst/>
          </a:prstGeom>
        </p:spPr>
      </p:pic>
      <p:sp>
        <p:nvSpPr>
          <p:cNvPr id="3" name="Slide Number Placeholder 2">
            <a:extLst>
              <a:ext uri="{FF2B5EF4-FFF2-40B4-BE49-F238E27FC236}">
                <a16:creationId xmlns:a16="http://schemas.microsoft.com/office/drawing/2014/main" id="{D3A834D3-0158-DA3F-E7BB-11A09EBF4E3F}"/>
              </a:ext>
            </a:extLst>
          </p:cNvPr>
          <p:cNvSpPr>
            <a:spLocks noGrp="1"/>
          </p:cNvSpPr>
          <p:nvPr>
            <p:ph type="sldNum" sz="quarter" idx="2"/>
          </p:nvPr>
        </p:nvSpPr>
        <p:spPr/>
        <p:txBody>
          <a:bodyPr/>
          <a:lstStyle/>
          <a:p>
            <a:fld id="{86CB4B4D-7CA3-9044-876B-883B54F8677D}" type="slidenum">
              <a:rPr lang="en-US" smtClean="0"/>
              <a:pPr/>
              <a:t>58</a:t>
            </a:fld>
            <a:endParaRPr lang="en-US"/>
          </a:p>
        </p:txBody>
      </p:sp>
    </p:spTree>
    <p:extLst>
      <p:ext uri="{BB962C8B-B14F-4D97-AF65-F5344CB8AC3E}">
        <p14:creationId xmlns:p14="http://schemas.microsoft.com/office/powerpoint/2010/main" val="294700888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35 000 TREATMENTS REPORTED THROUGH 2021, UNITED KINGDOM</a:t>
            </a:r>
          </a:p>
        </p:txBody>
      </p:sp>
      <p:pic>
        <p:nvPicPr>
          <p:cNvPr id="7" name="Picture 6">
            <a:extLst>
              <a:ext uri="{FF2B5EF4-FFF2-40B4-BE49-F238E27FC236}">
                <a16:creationId xmlns:a16="http://schemas.microsoft.com/office/drawing/2014/main" id="{70E5DF9F-532A-4970-9F76-8D45C41C66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179679"/>
            <a:ext cx="8046720" cy="2784143"/>
          </a:xfrm>
          <a:prstGeom prst="rect">
            <a:avLst/>
          </a:prstGeom>
        </p:spPr>
      </p:pic>
      <p:sp>
        <p:nvSpPr>
          <p:cNvPr id="3" name="Slide Number Placeholder 2">
            <a:extLst>
              <a:ext uri="{FF2B5EF4-FFF2-40B4-BE49-F238E27FC236}">
                <a16:creationId xmlns:a16="http://schemas.microsoft.com/office/drawing/2014/main" id="{A62DA490-12C9-2BFD-C2E4-D594BEFF9BD3}"/>
              </a:ext>
            </a:extLst>
          </p:cNvPr>
          <p:cNvSpPr>
            <a:spLocks noGrp="1"/>
          </p:cNvSpPr>
          <p:nvPr>
            <p:ph type="sldNum" sz="quarter" idx="2"/>
          </p:nvPr>
        </p:nvSpPr>
        <p:spPr/>
        <p:txBody>
          <a:bodyPr/>
          <a:lstStyle/>
          <a:p>
            <a:fld id="{86CB4B4D-7CA3-9044-876B-883B54F8677D}" type="slidenum">
              <a:rPr lang="en-US" smtClean="0"/>
              <a:t>59</a:t>
            </a:fld>
            <a:endParaRPr lang="en-US"/>
          </a:p>
        </p:txBody>
      </p:sp>
    </p:spTree>
    <p:extLst>
      <p:ext uri="{BB962C8B-B14F-4D97-AF65-F5344CB8AC3E}">
        <p14:creationId xmlns:p14="http://schemas.microsoft.com/office/powerpoint/2010/main" val="4250813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CHANGE IN AVERAGE VOLUME PER REPORTING CENTER, WORLDWIDE</a:t>
            </a:r>
          </a:p>
        </p:txBody>
      </p:sp>
      <p:sp>
        <p:nvSpPr>
          <p:cNvPr id="4" name="Slide Number Placeholder 3">
            <a:extLst>
              <a:ext uri="{FF2B5EF4-FFF2-40B4-BE49-F238E27FC236}">
                <a16:creationId xmlns:a16="http://schemas.microsoft.com/office/drawing/2014/main" id="{33A91849-1563-3F0C-1658-532CEF1877EA}"/>
              </a:ext>
            </a:extLst>
          </p:cNvPr>
          <p:cNvSpPr>
            <a:spLocks noGrp="1"/>
          </p:cNvSpPr>
          <p:nvPr>
            <p:ph type="sldNum" sz="quarter" idx="2"/>
          </p:nvPr>
        </p:nvSpPr>
        <p:spPr/>
        <p:txBody>
          <a:bodyPr/>
          <a:lstStyle/>
          <a:p>
            <a:fld id="{86CB4B4D-7CA3-9044-876B-883B54F8677D}" type="slidenum">
              <a:rPr lang="en-US" smtClean="0"/>
              <a:t>6</a:t>
            </a:fld>
            <a:endParaRPr lang="en-US"/>
          </a:p>
        </p:txBody>
      </p:sp>
      <p:pic>
        <p:nvPicPr>
          <p:cNvPr id="5" name="Picture 4">
            <a:extLst>
              <a:ext uri="{FF2B5EF4-FFF2-40B4-BE49-F238E27FC236}">
                <a16:creationId xmlns:a16="http://schemas.microsoft.com/office/drawing/2014/main" id="{DF6B4C92-4419-527C-40AB-D028F70F49A0}"/>
              </a:ext>
            </a:extLst>
          </p:cNvPr>
          <p:cNvPicPr>
            <a:picLocks noChangeAspect="1"/>
          </p:cNvPicPr>
          <p:nvPr/>
        </p:nvPicPr>
        <p:blipFill>
          <a:blip r:embed="rId2"/>
          <a:stretch>
            <a:fillRect/>
          </a:stretch>
        </p:blipFill>
        <p:spPr>
          <a:xfrm>
            <a:off x="358251" y="1122740"/>
            <a:ext cx="8413209" cy="3212870"/>
          </a:xfrm>
          <a:prstGeom prst="rect">
            <a:avLst/>
          </a:prstGeom>
        </p:spPr>
      </p:pic>
    </p:spTree>
    <p:extLst>
      <p:ext uri="{BB962C8B-B14F-4D97-AF65-F5344CB8AC3E}">
        <p14:creationId xmlns:p14="http://schemas.microsoft.com/office/powerpoint/2010/main" val="381697269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B35C04-08D9-D27E-326E-0421BD476C1A}"/>
              </a:ext>
            </a:extLst>
          </p:cNvPr>
          <p:cNvSpPr>
            <a:spLocks noGrp="1"/>
          </p:cNvSpPr>
          <p:nvPr>
            <p:ph type="body" sz="quarter" idx="1"/>
          </p:nvPr>
        </p:nvSpPr>
        <p:spPr/>
        <p:txBody>
          <a:bodyPr/>
          <a:lstStyle/>
          <a:p>
            <a:r>
              <a:rPr lang="en-US" b="1">
                <a:latin typeface="Avenir Black"/>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UNITED KINGDOM</a:t>
            </a:r>
          </a:p>
        </p:txBody>
      </p:sp>
      <p:sp>
        <p:nvSpPr>
          <p:cNvPr id="8" name="Text Placeholder 7">
            <a:extLst>
              <a:ext uri="{FF2B5EF4-FFF2-40B4-BE49-F238E27FC236}">
                <a16:creationId xmlns:a16="http://schemas.microsoft.com/office/drawing/2014/main" id="{14C85B3B-1F68-BDD8-7543-915AEA50FAD0}"/>
              </a:ext>
            </a:extLst>
          </p:cNvPr>
          <p:cNvSpPr>
            <a:spLocks noGrp="1"/>
          </p:cNvSpPr>
          <p:nvPr>
            <p:ph type="body" sz="quarter" idx="23"/>
          </p:nvPr>
        </p:nvSpPr>
        <p:spPr/>
        <p:txBody>
          <a:bodyPr/>
          <a:lstStyle/>
          <a:p>
            <a:r>
              <a:rPr lang="en-US" b="1">
                <a:latin typeface="Avenir Black"/>
              </a:rPr>
              <a:t>1991 - 2021</a:t>
            </a:r>
          </a:p>
          <a:p>
            <a:endParaRPr lang="en-US" b="1">
              <a:latin typeface="Avenir Black"/>
            </a:endParaRPr>
          </a:p>
        </p:txBody>
      </p:sp>
      <p:pic>
        <p:nvPicPr>
          <p:cNvPr id="11" name="Picture 10">
            <a:extLst>
              <a:ext uri="{FF2B5EF4-FFF2-40B4-BE49-F238E27FC236}">
                <a16:creationId xmlns:a16="http://schemas.microsoft.com/office/drawing/2014/main" id="{665ABC4D-907A-D1F6-CF05-3A48A7F495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22800" y="1481744"/>
            <a:ext cx="4114800" cy="2970431"/>
          </a:xfrm>
          <a:prstGeom prst="rect">
            <a:avLst/>
          </a:prstGeom>
        </p:spPr>
      </p:pic>
      <p:pic>
        <p:nvPicPr>
          <p:cNvPr id="13" name="Picture 12">
            <a:extLst>
              <a:ext uri="{FF2B5EF4-FFF2-40B4-BE49-F238E27FC236}">
                <a16:creationId xmlns:a16="http://schemas.microsoft.com/office/drawing/2014/main" id="{9E504B4F-4C50-0A34-0DAE-E6B22EF13E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0200" y="1481744"/>
            <a:ext cx="4114800" cy="2905373"/>
          </a:xfrm>
          <a:prstGeom prst="rect">
            <a:avLst/>
          </a:prstGeom>
        </p:spPr>
      </p:pic>
      <p:sp>
        <p:nvSpPr>
          <p:cNvPr id="3" name="Slide Number Placeholder 2">
            <a:extLst>
              <a:ext uri="{FF2B5EF4-FFF2-40B4-BE49-F238E27FC236}">
                <a16:creationId xmlns:a16="http://schemas.microsoft.com/office/drawing/2014/main" id="{6B480FC1-018E-0269-D299-ED41C77D4E86}"/>
              </a:ext>
            </a:extLst>
          </p:cNvPr>
          <p:cNvSpPr>
            <a:spLocks noGrp="1"/>
          </p:cNvSpPr>
          <p:nvPr>
            <p:ph type="sldNum" sz="quarter" idx="2"/>
          </p:nvPr>
        </p:nvSpPr>
        <p:spPr/>
        <p:txBody>
          <a:bodyPr/>
          <a:lstStyle/>
          <a:p>
            <a:fld id="{86CB4B4D-7CA3-9044-876B-883B54F8677D}" type="slidenum">
              <a:rPr lang="en-US" smtClean="0"/>
              <a:pPr/>
              <a:t>60</a:t>
            </a:fld>
            <a:endParaRPr lang="en-US"/>
          </a:p>
        </p:txBody>
      </p:sp>
    </p:spTree>
    <p:extLst>
      <p:ext uri="{BB962C8B-B14F-4D97-AF65-F5344CB8AC3E}">
        <p14:creationId xmlns:p14="http://schemas.microsoft.com/office/powerpoint/2010/main" val="18472986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Slide Number"/>
          <p:cNvSpPr txBox="1">
            <a:spLocks noGrp="1"/>
          </p:cNvSpPr>
          <p:nvPr>
            <p:ph type="sldNum" sz="quarter" idx="4294967295"/>
          </p:nvPr>
        </p:nvSpPr>
        <p:spPr>
          <a:xfrm>
            <a:off x="8479228" y="4789485"/>
            <a:ext cx="182170" cy="139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61</a:t>
            </a:fld>
            <a:endParaRPr/>
          </a:p>
        </p:txBody>
      </p:sp>
      <p:sp>
        <p:nvSpPr>
          <p:cNvPr id="1325" name="MIDDLE EAST &amp; AFRICA"/>
          <p:cNvSpPr txBox="1">
            <a:spLocks noGrp="1"/>
          </p:cNvSpPr>
          <p:nvPr>
            <p:ph type="title"/>
          </p:nvPr>
        </p:nvSpPr>
        <p:spPr>
          <a:xfrm>
            <a:off x="342900" y="190499"/>
            <a:ext cx="8193086" cy="730725"/>
          </a:xfrm>
          <a:prstGeom prst="rect">
            <a:avLst/>
          </a:prstGeom>
        </p:spPr>
        <p:txBody>
          <a:bodyPr>
            <a:normAutofit/>
          </a:bodyPr>
          <a:lstStyle>
            <a:lvl1pPr>
              <a:defRPr sz="4000"/>
            </a:lvl1pPr>
          </a:lstStyle>
          <a:p>
            <a:r>
              <a:t>MIDDLE EAST &amp; AFRICA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38 000 TREATMENTS REPORTED THROUGH 2021, MIDDLE EAST &amp; AFRICA</a:t>
            </a:r>
          </a:p>
        </p:txBody>
      </p:sp>
      <p:pic>
        <p:nvPicPr>
          <p:cNvPr id="3" name="Picture 2">
            <a:extLst>
              <a:ext uri="{FF2B5EF4-FFF2-40B4-BE49-F238E27FC236}">
                <a16:creationId xmlns:a16="http://schemas.microsoft.com/office/drawing/2014/main" id="{0F0FB8E3-4CF3-441C-B70A-EA48EBDC84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52398"/>
            <a:ext cx="8046720" cy="2638704"/>
          </a:xfrm>
          <a:prstGeom prst="rect">
            <a:avLst/>
          </a:prstGeom>
        </p:spPr>
      </p:pic>
      <p:sp>
        <p:nvSpPr>
          <p:cNvPr id="4" name="Slide Number Placeholder 3">
            <a:extLst>
              <a:ext uri="{FF2B5EF4-FFF2-40B4-BE49-F238E27FC236}">
                <a16:creationId xmlns:a16="http://schemas.microsoft.com/office/drawing/2014/main" id="{AF694747-14E5-0D22-AADF-73AB8608208E}"/>
              </a:ext>
            </a:extLst>
          </p:cNvPr>
          <p:cNvSpPr>
            <a:spLocks noGrp="1"/>
          </p:cNvSpPr>
          <p:nvPr>
            <p:ph type="sldNum" sz="quarter" idx="2"/>
          </p:nvPr>
        </p:nvSpPr>
        <p:spPr/>
        <p:txBody>
          <a:bodyPr/>
          <a:lstStyle/>
          <a:p>
            <a:fld id="{86CB4B4D-7CA3-9044-876B-883B54F8677D}" type="slidenum">
              <a:rPr lang="en-US" smtClean="0"/>
              <a:t>62</a:t>
            </a:fld>
            <a:endParaRPr lang="en-US"/>
          </a:p>
        </p:txBody>
      </p:sp>
    </p:spTree>
    <p:extLst>
      <p:ext uri="{BB962C8B-B14F-4D97-AF65-F5344CB8AC3E}">
        <p14:creationId xmlns:p14="http://schemas.microsoft.com/office/powerpoint/2010/main" val="139521726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ANNUALLY, MIDDLE EAST &amp; AFRICA</a:t>
            </a:r>
          </a:p>
        </p:txBody>
      </p:sp>
      <p:pic>
        <p:nvPicPr>
          <p:cNvPr id="3" name="Picture 2">
            <a:extLst>
              <a:ext uri="{FF2B5EF4-FFF2-40B4-BE49-F238E27FC236}">
                <a16:creationId xmlns:a16="http://schemas.microsoft.com/office/drawing/2014/main" id="{97799C1E-6670-38B9-123E-D307BE42DC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599" y="1118635"/>
            <a:ext cx="8046720" cy="3040848"/>
          </a:xfrm>
          <a:prstGeom prst="rect">
            <a:avLst/>
          </a:prstGeom>
        </p:spPr>
      </p:pic>
      <p:sp>
        <p:nvSpPr>
          <p:cNvPr id="5" name="TextBox 4">
            <a:extLst>
              <a:ext uri="{FF2B5EF4-FFF2-40B4-BE49-F238E27FC236}">
                <a16:creationId xmlns:a16="http://schemas.microsoft.com/office/drawing/2014/main" id="{D8F57EF3-BBC5-58EB-6DBB-952E2448B0FA}"/>
              </a:ext>
            </a:extLst>
          </p:cNvPr>
          <p:cNvSpPr txBox="1"/>
          <p:nvPr/>
        </p:nvSpPr>
        <p:spPr>
          <a:xfrm>
            <a:off x="6532395" y="301727"/>
            <a:ext cx="65017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187"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chemeClr val="tx2"/>
                </a:solidFill>
                <a:effectLst/>
                <a:uFillTx/>
                <a:latin typeface="Aptos Black" panose="020B0604020202020204" pitchFamily="34" charset="0"/>
                <a:sym typeface="Helvetica"/>
              </a:rPr>
              <a:t>LEGED</a:t>
            </a:r>
          </a:p>
        </p:txBody>
      </p:sp>
      <p:pic>
        <p:nvPicPr>
          <p:cNvPr id="6" name="Picture 5">
            <a:extLst>
              <a:ext uri="{FF2B5EF4-FFF2-40B4-BE49-F238E27FC236}">
                <a16:creationId xmlns:a16="http://schemas.microsoft.com/office/drawing/2014/main" id="{B7361CF7-F411-C131-C65F-DA23001DE3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0240" y="4325741"/>
            <a:ext cx="5303520" cy="101991"/>
          </a:xfrm>
          <a:prstGeom prst="rect">
            <a:avLst/>
          </a:prstGeom>
        </p:spPr>
      </p:pic>
      <p:sp>
        <p:nvSpPr>
          <p:cNvPr id="4" name="Slide Number Placeholder 3">
            <a:extLst>
              <a:ext uri="{FF2B5EF4-FFF2-40B4-BE49-F238E27FC236}">
                <a16:creationId xmlns:a16="http://schemas.microsoft.com/office/drawing/2014/main" id="{0C298272-71C8-BFF0-DAD9-78498B5DC172}"/>
              </a:ext>
            </a:extLst>
          </p:cNvPr>
          <p:cNvSpPr>
            <a:spLocks noGrp="1"/>
          </p:cNvSpPr>
          <p:nvPr>
            <p:ph type="sldNum" sz="quarter" idx="2"/>
          </p:nvPr>
        </p:nvSpPr>
        <p:spPr/>
        <p:txBody>
          <a:bodyPr/>
          <a:lstStyle/>
          <a:p>
            <a:fld id="{86CB4B4D-7CA3-9044-876B-883B54F8677D}" type="slidenum">
              <a:rPr lang="en-US" smtClean="0"/>
              <a:t>63</a:t>
            </a:fld>
            <a:endParaRPr lang="en-US"/>
          </a:p>
        </p:txBody>
      </p:sp>
    </p:spTree>
    <p:extLst>
      <p:ext uri="{BB962C8B-B14F-4D97-AF65-F5344CB8AC3E}">
        <p14:creationId xmlns:p14="http://schemas.microsoft.com/office/powerpoint/2010/main" val="234450442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C516354-E1E6-19AF-B146-48945018DA40}"/>
              </a:ext>
            </a:extLst>
          </p:cNvPr>
          <p:cNvSpPr>
            <a:spLocks noGrp="1"/>
          </p:cNvSpPr>
          <p:nvPr>
            <p:ph type="title"/>
          </p:nvPr>
        </p:nvSpPr>
        <p:spPr/>
        <p:txBody>
          <a:bodyPr>
            <a:normAutofit fontScale="90000"/>
          </a:bodyPr>
          <a:lstStyle/>
          <a:p>
            <a:r>
              <a:rPr lang="en-US" sz="2200"/>
              <a:t>Leksell Gamma Knife</a:t>
            </a:r>
            <a:r>
              <a:rPr lang="en-US" sz="2200" baseline="30199"/>
              <a:t>®</a:t>
            </a:r>
            <a:br>
              <a:rPr lang="en-US" baseline="30199"/>
            </a:br>
            <a:r>
              <a:rPr lang="en-US" sz="1600"/>
              <a:t>INDICATIONS REPORTED 1996 – 2021, MIDDLE EAST &amp; AFRICA</a:t>
            </a:r>
            <a:br>
              <a:rPr lang="en-US" sz="2000"/>
            </a:br>
            <a:endParaRPr lang="en-US"/>
          </a:p>
        </p:txBody>
      </p:sp>
      <p:pic>
        <p:nvPicPr>
          <p:cNvPr id="5" name="Picture 4">
            <a:extLst>
              <a:ext uri="{FF2B5EF4-FFF2-40B4-BE49-F238E27FC236}">
                <a16:creationId xmlns:a16="http://schemas.microsoft.com/office/drawing/2014/main" id="{B3F80498-547A-5BEC-F6FC-3B8ACA5930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 y="1112441"/>
            <a:ext cx="7589520" cy="3387519"/>
          </a:xfrm>
          <a:prstGeom prst="rect">
            <a:avLst/>
          </a:prstGeom>
        </p:spPr>
      </p:pic>
      <p:sp>
        <p:nvSpPr>
          <p:cNvPr id="2" name="Slide Number Placeholder 1">
            <a:extLst>
              <a:ext uri="{FF2B5EF4-FFF2-40B4-BE49-F238E27FC236}">
                <a16:creationId xmlns:a16="http://schemas.microsoft.com/office/drawing/2014/main" id="{D0D772F0-CA9B-8145-5EF7-78CA99A94254}"/>
              </a:ext>
            </a:extLst>
          </p:cNvPr>
          <p:cNvSpPr>
            <a:spLocks noGrp="1"/>
          </p:cNvSpPr>
          <p:nvPr>
            <p:ph type="sldNum" sz="quarter" idx="2"/>
          </p:nvPr>
        </p:nvSpPr>
        <p:spPr/>
        <p:txBody>
          <a:bodyPr/>
          <a:lstStyle/>
          <a:p>
            <a:fld id="{86CB4B4D-7CA3-9044-876B-883B54F8677D}" type="slidenum">
              <a:rPr lang="en-US" smtClean="0"/>
              <a:t>64</a:t>
            </a:fld>
            <a:endParaRPr lang="en-US"/>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Platshållare för bildnummer 1"/>
          <p:cNvSpPr txBox="1">
            <a:spLocks noGrp="1"/>
          </p:cNvSpPr>
          <p:nvPr>
            <p:ph type="sldNum" sz="quarter" idx="4294967295"/>
          </p:nvPr>
        </p:nvSpPr>
        <p:spPr>
          <a:xfrm>
            <a:off x="8479228" y="4789485"/>
            <a:ext cx="182170" cy="1397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defTabSz="457187"/>
          </a:lstStyle>
          <a:p>
            <a:fld id="{86CB4B4D-7CA3-9044-876B-883B54F8677D}" type="slidenum">
              <a:rPr/>
              <a:t>65</a:t>
            </a:fld>
            <a:endParaRPr/>
          </a:p>
        </p:txBody>
      </p:sp>
      <p:sp>
        <p:nvSpPr>
          <p:cNvPr id="1354" name="Rubrik 2"/>
          <p:cNvSpPr txBox="1">
            <a:spLocks noGrp="1"/>
          </p:cNvSpPr>
          <p:nvPr>
            <p:ph type="title"/>
          </p:nvPr>
        </p:nvSpPr>
        <p:spPr>
          <a:xfrm>
            <a:off x="468311" y="374794"/>
            <a:ext cx="8193090" cy="620569"/>
          </a:xfrm>
          <a:prstGeom prst="rect">
            <a:avLst/>
          </a:prstGeom>
        </p:spPr>
        <p:txBody>
          <a:bodyPr/>
          <a:lstStyle/>
          <a:p>
            <a:r>
              <a:t>Leksell Gamma Knife</a:t>
            </a:r>
            <a:r>
              <a:rPr baseline="30199"/>
              <a:t>®</a:t>
            </a:r>
            <a:br>
              <a:rPr baseline="30199"/>
            </a:br>
            <a:r>
              <a:rPr sz="1400"/>
              <a:t>INDICATIONS </a:t>
            </a:r>
            <a:r>
              <a:rPr lang="en-US" sz="1400"/>
              <a:t>REPORTED</a:t>
            </a:r>
            <a:r>
              <a:rPr sz="1400"/>
              <a:t> </a:t>
            </a:r>
            <a:r>
              <a:rPr lang="en-US" sz="1400"/>
              <a:t>2021</a:t>
            </a:r>
            <a:r>
              <a:rPr sz="1400"/>
              <a:t>, MIDDLE EAST &amp; AFRICA</a:t>
            </a:r>
          </a:p>
        </p:txBody>
      </p:sp>
      <p:pic>
        <p:nvPicPr>
          <p:cNvPr id="18" name="Picture 17">
            <a:extLst>
              <a:ext uri="{FF2B5EF4-FFF2-40B4-BE49-F238E27FC236}">
                <a16:creationId xmlns:a16="http://schemas.microsoft.com/office/drawing/2014/main" id="{ECED5A9A-A767-B6E2-14C6-575AD9BAC6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995363"/>
            <a:ext cx="8046720" cy="3393777"/>
          </a:xfrm>
          <a:prstGeom prst="rect">
            <a:avLst/>
          </a:prstGeom>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lide Number"/>
          <p:cNvSpPr txBox="1">
            <a:spLocks noGrp="1"/>
          </p:cNvSpPr>
          <p:nvPr>
            <p:ph type="sldNum" sz="quarter" idx="4294967295"/>
          </p:nvPr>
        </p:nvSpPr>
        <p:spPr>
          <a:xfrm>
            <a:off x="8534397" y="4789485"/>
            <a:ext cx="127001" cy="139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66</a:t>
            </a:fld>
            <a:endParaRPr/>
          </a:p>
        </p:txBody>
      </p:sp>
      <p:sp>
        <p:nvSpPr>
          <p:cNvPr id="1132" name="NORTH AMERICA"/>
          <p:cNvSpPr txBox="1">
            <a:spLocks noGrp="1"/>
          </p:cNvSpPr>
          <p:nvPr>
            <p:ph type="title"/>
          </p:nvPr>
        </p:nvSpPr>
        <p:spPr>
          <a:xfrm>
            <a:off x="346393" y="195579"/>
            <a:ext cx="8193086" cy="730725"/>
          </a:xfrm>
          <a:prstGeom prst="rect">
            <a:avLst/>
          </a:prstGeom>
        </p:spPr>
        <p:txBody>
          <a:bodyPr/>
          <a:lstStyle>
            <a:lvl1pPr>
              <a:defRPr sz="4000"/>
            </a:lvl1pPr>
          </a:lstStyle>
          <a:p>
            <a:r>
              <a:rPr lang="en-US"/>
              <a:t>THE</a:t>
            </a:r>
            <a:r>
              <a:t> AMERICA</a:t>
            </a:r>
            <a:r>
              <a:rPr lang="en-US"/>
              <a:t>S</a:t>
            </a:r>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367 000 TREATMENTS REPORTED THROUGH 2021, THE AMERICAS</a:t>
            </a:r>
          </a:p>
        </p:txBody>
      </p:sp>
      <p:sp>
        <p:nvSpPr>
          <p:cNvPr id="5" name="Slide Number Placeholder 4">
            <a:extLst>
              <a:ext uri="{FF2B5EF4-FFF2-40B4-BE49-F238E27FC236}">
                <a16:creationId xmlns:a16="http://schemas.microsoft.com/office/drawing/2014/main" id="{43CC92EE-581D-815C-E1B3-2B6A5899CD13}"/>
              </a:ext>
            </a:extLst>
          </p:cNvPr>
          <p:cNvSpPr>
            <a:spLocks noGrp="1"/>
          </p:cNvSpPr>
          <p:nvPr>
            <p:ph type="sldNum" sz="quarter" idx="2"/>
          </p:nvPr>
        </p:nvSpPr>
        <p:spPr/>
        <p:txBody>
          <a:bodyPr/>
          <a:lstStyle/>
          <a:p>
            <a:fld id="{86CB4B4D-7CA3-9044-876B-883B54F8677D}" type="slidenum">
              <a:rPr lang="en-US" smtClean="0"/>
              <a:t>67</a:t>
            </a:fld>
            <a:endParaRPr lang="en-US"/>
          </a:p>
        </p:txBody>
      </p:sp>
      <p:pic>
        <p:nvPicPr>
          <p:cNvPr id="7" name="Picture 6">
            <a:extLst>
              <a:ext uri="{FF2B5EF4-FFF2-40B4-BE49-F238E27FC236}">
                <a16:creationId xmlns:a16="http://schemas.microsoft.com/office/drawing/2014/main" id="{29D07AD9-5B54-44A6-E68B-6CC8F84F7B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45039"/>
            <a:ext cx="8046720" cy="2653423"/>
          </a:xfrm>
          <a:prstGeom prst="rect">
            <a:avLst/>
          </a:prstGeom>
        </p:spPr>
      </p:pic>
    </p:spTree>
    <p:extLst>
      <p:ext uri="{BB962C8B-B14F-4D97-AF65-F5344CB8AC3E}">
        <p14:creationId xmlns:p14="http://schemas.microsoft.com/office/powerpoint/2010/main" val="123363381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a:xfrm>
            <a:off x="475455" y="463617"/>
            <a:ext cx="8193089" cy="522276"/>
          </a:xfrm>
        </p:spPr>
        <p:txBody>
          <a:bodyPr>
            <a:normAutofit fontScale="90000"/>
          </a:bodyPr>
          <a:lstStyle/>
          <a:p>
            <a:r>
              <a:rPr lang="en-US" sz="2200" dirty="0"/>
              <a:t>Leksell Gamma Knife</a:t>
            </a:r>
            <a:r>
              <a:rPr lang="en-US" sz="2200" baseline="31999" dirty="0"/>
              <a:t>®</a:t>
            </a:r>
            <a:br>
              <a:rPr lang="en-US" sz="2200" baseline="31999" dirty="0"/>
            </a:br>
            <a:r>
              <a:rPr lang="en-US" sz="1600" dirty="0"/>
              <a:t>INDICATIONS REPORTED ANNUALLY, THE AMERICAS</a:t>
            </a:r>
          </a:p>
        </p:txBody>
      </p:sp>
      <p:sp>
        <p:nvSpPr>
          <p:cNvPr id="4" name="Slide Number Placeholder 3">
            <a:extLst>
              <a:ext uri="{FF2B5EF4-FFF2-40B4-BE49-F238E27FC236}">
                <a16:creationId xmlns:a16="http://schemas.microsoft.com/office/drawing/2014/main" id="{0816DA5D-36B9-2183-5F81-5A755700869B}"/>
              </a:ext>
            </a:extLst>
          </p:cNvPr>
          <p:cNvSpPr>
            <a:spLocks noGrp="1"/>
          </p:cNvSpPr>
          <p:nvPr>
            <p:ph type="sldNum" sz="quarter" idx="2"/>
          </p:nvPr>
        </p:nvSpPr>
        <p:spPr/>
        <p:txBody>
          <a:bodyPr/>
          <a:lstStyle/>
          <a:p>
            <a:fld id="{86CB4B4D-7CA3-9044-876B-883B54F8677D}" type="slidenum">
              <a:rPr lang="en-US" smtClean="0"/>
              <a:t>68</a:t>
            </a:fld>
            <a:endParaRPr lang="en-US"/>
          </a:p>
        </p:txBody>
      </p:sp>
      <p:grpSp>
        <p:nvGrpSpPr>
          <p:cNvPr id="10" name="Group 9">
            <a:extLst>
              <a:ext uri="{FF2B5EF4-FFF2-40B4-BE49-F238E27FC236}">
                <a16:creationId xmlns:a16="http://schemas.microsoft.com/office/drawing/2014/main" id="{C752A51C-481B-BD4F-BC34-7AD79126F443}"/>
              </a:ext>
            </a:extLst>
          </p:cNvPr>
          <p:cNvGrpSpPr/>
          <p:nvPr/>
        </p:nvGrpSpPr>
        <p:grpSpPr>
          <a:xfrm>
            <a:off x="548640" y="1255134"/>
            <a:ext cx="8046720" cy="2839056"/>
            <a:chOff x="548640" y="1255134"/>
            <a:chExt cx="8046720" cy="2839056"/>
          </a:xfrm>
        </p:grpSpPr>
        <p:pic>
          <p:nvPicPr>
            <p:cNvPr id="9" name="Picture 8">
              <a:extLst>
                <a:ext uri="{FF2B5EF4-FFF2-40B4-BE49-F238E27FC236}">
                  <a16:creationId xmlns:a16="http://schemas.microsoft.com/office/drawing/2014/main" id="{7B317BF1-E983-D7BA-1BE1-BAA033A1A1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6793" y="3992199"/>
              <a:ext cx="5303520" cy="101991"/>
            </a:xfrm>
            <a:prstGeom prst="rect">
              <a:avLst/>
            </a:prstGeom>
          </p:spPr>
        </p:pic>
        <p:pic>
          <p:nvPicPr>
            <p:cNvPr id="6" name="Picture 5">
              <a:extLst>
                <a:ext uri="{FF2B5EF4-FFF2-40B4-BE49-F238E27FC236}">
                  <a16:creationId xmlns:a16="http://schemas.microsoft.com/office/drawing/2014/main" id="{0253757B-F494-C737-5763-487304F295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 y="1255134"/>
              <a:ext cx="8046720" cy="2633233"/>
            </a:xfrm>
            <a:prstGeom prst="rect">
              <a:avLst/>
            </a:prstGeom>
          </p:spPr>
        </p:pic>
      </p:grpSp>
    </p:spTree>
    <p:extLst>
      <p:ext uri="{BB962C8B-B14F-4D97-AF65-F5344CB8AC3E}">
        <p14:creationId xmlns:p14="http://schemas.microsoft.com/office/powerpoint/2010/main" val="2915395840"/>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INDICATIONS REPORTED 1987 – 2021, THE AMERICAS</a:t>
            </a:r>
          </a:p>
        </p:txBody>
      </p:sp>
      <p:sp>
        <p:nvSpPr>
          <p:cNvPr id="5" name="Slide Number Placeholder 4">
            <a:extLst>
              <a:ext uri="{FF2B5EF4-FFF2-40B4-BE49-F238E27FC236}">
                <a16:creationId xmlns:a16="http://schemas.microsoft.com/office/drawing/2014/main" id="{31C0CCDB-60CA-BE83-BEE8-F29C025E49C0}"/>
              </a:ext>
            </a:extLst>
          </p:cNvPr>
          <p:cNvSpPr>
            <a:spLocks noGrp="1"/>
          </p:cNvSpPr>
          <p:nvPr>
            <p:ph type="sldNum" sz="quarter" idx="2"/>
          </p:nvPr>
        </p:nvSpPr>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000000"/>
                </a:solidFill>
                <a:effectLst/>
                <a:uLnTx/>
                <a:uFillTx/>
                <a:latin typeface="Avenir"/>
                <a:sym typeface="Avenir Roman"/>
              </a:rPr>
              <a:pPr marL="0" marR="0" lvl="0" indent="0" algn="r" defTabSz="457200" rtl="0" eaLnBrk="1" fontAlgn="auto" latinLnBrk="0" hangingPunct="0">
                <a:lnSpc>
                  <a:spcPct val="100000"/>
                </a:lnSpc>
                <a:spcBef>
                  <a:spcPts val="0"/>
                </a:spcBef>
                <a:spcAft>
                  <a:spcPts val="0"/>
                </a:spcAft>
                <a:buClrTx/>
                <a:buSzTx/>
                <a:buFontTx/>
                <a:buNone/>
                <a:tabLst/>
                <a:defRPr/>
              </a:pPr>
              <a:t>69</a:t>
            </a:fld>
            <a:endParaRPr kumimoji="0" lang="en-US" sz="800" b="0" i="0" u="none" strike="noStrike" kern="0" cap="none" spc="0" normalizeH="0" baseline="0" noProof="0">
              <a:ln>
                <a:noFill/>
              </a:ln>
              <a:solidFill>
                <a:srgbClr val="000000"/>
              </a:solidFill>
              <a:effectLst/>
              <a:uLnTx/>
              <a:uFillTx/>
              <a:latin typeface="Avenir"/>
              <a:sym typeface="Avenir Roman"/>
            </a:endParaRPr>
          </a:p>
        </p:txBody>
      </p:sp>
      <p:pic>
        <p:nvPicPr>
          <p:cNvPr id="4" name="Picture 3">
            <a:extLst>
              <a:ext uri="{FF2B5EF4-FFF2-40B4-BE49-F238E27FC236}">
                <a16:creationId xmlns:a16="http://schemas.microsoft.com/office/drawing/2014/main" id="{F679EF4A-12BD-FFC7-7B3A-E94070057E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312" y="1089237"/>
            <a:ext cx="8046720" cy="3399903"/>
          </a:xfrm>
          <a:prstGeom prst="rect">
            <a:avLst/>
          </a:prstGeom>
        </p:spPr>
      </p:pic>
    </p:spTree>
    <p:extLst>
      <p:ext uri="{BB962C8B-B14F-4D97-AF65-F5344CB8AC3E}">
        <p14:creationId xmlns:p14="http://schemas.microsoft.com/office/powerpoint/2010/main" val="31640716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AVERAGE NUMBER OF REPORTED 2021 TREATMENTS PER REGION &amp; CENTER</a:t>
            </a:r>
          </a:p>
        </p:txBody>
      </p:sp>
      <p:sp>
        <p:nvSpPr>
          <p:cNvPr id="9" name="Slide Number Placeholder 8">
            <a:extLst>
              <a:ext uri="{FF2B5EF4-FFF2-40B4-BE49-F238E27FC236}">
                <a16:creationId xmlns:a16="http://schemas.microsoft.com/office/drawing/2014/main" id="{A5806871-FE63-5246-8C0A-DF05D6116826}"/>
              </a:ext>
            </a:extLst>
          </p:cNvPr>
          <p:cNvSpPr>
            <a:spLocks noGrp="1"/>
          </p:cNvSpPr>
          <p:nvPr>
            <p:ph type="sldNum" sz="quarter" idx="2"/>
          </p:nvPr>
        </p:nvSpPr>
        <p:spPr/>
        <p:txBody>
          <a:bodyPr/>
          <a:lstStyle/>
          <a:p>
            <a:fld id="{86CB4B4D-7CA3-9044-876B-883B54F8677D}" type="slidenum">
              <a:rPr lang="en-US" smtClean="0"/>
              <a:t>7</a:t>
            </a:fld>
            <a:endParaRPr lang="en-US"/>
          </a:p>
        </p:txBody>
      </p:sp>
      <p:pic>
        <p:nvPicPr>
          <p:cNvPr id="15" name="Picture 14">
            <a:extLst>
              <a:ext uri="{FF2B5EF4-FFF2-40B4-BE49-F238E27FC236}">
                <a16:creationId xmlns:a16="http://schemas.microsoft.com/office/drawing/2014/main" id="{5B87AB28-782E-0FE0-6B43-B416B2537FB1}"/>
              </a:ext>
            </a:extLst>
          </p:cNvPr>
          <p:cNvPicPr>
            <a:picLocks noChangeAspect="1"/>
          </p:cNvPicPr>
          <p:nvPr/>
        </p:nvPicPr>
        <p:blipFill>
          <a:blip r:embed="rId2"/>
          <a:stretch>
            <a:fillRect/>
          </a:stretch>
        </p:blipFill>
        <p:spPr>
          <a:xfrm>
            <a:off x="283092" y="1039474"/>
            <a:ext cx="8577815" cy="3414056"/>
          </a:xfrm>
          <a:prstGeom prst="rect">
            <a:avLst/>
          </a:prstGeom>
        </p:spPr>
      </p:pic>
    </p:spTree>
    <p:extLst>
      <p:ext uri="{BB962C8B-B14F-4D97-AF65-F5344CB8AC3E}">
        <p14:creationId xmlns:p14="http://schemas.microsoft.com/office/powerpoint/2010/main" val="175174055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dirty="0"/>
              <a:t>Leksell Gamma Knife</a:t>
            </a:r>
            <a:r>
              <a:rPr lang="en-US" sz="2200" baseline="31999" dirty="0"/>
              <a:t>®</a:t>
            </a:r>
            <a:br>
              <a:rPr lang="en-US" sz="2200" baseline="31999" dirty="0"/>
            </a:br>
            <a:r>
              <a:rPr lang="en-US" sz="1600" dirty="0"/>
              <a:t>INDICATIONS REPORTED 2021, THE AMERICAS</a:t>
            </a:r>
          </a:p>
        </p:txBody>
      </p:sp>
      <p:sp>
        <p:nvSpPr>
          <p:cNvPr id="5" name="Slide Number Placeholder 4">
            <a:extLst>
              <a:ext uri="{FF2B5EF4-FFF2-40B4-BE49-F238E27FC236}">
                <a16:creationId xmlns:a16="http://schemas.microsoft.com/office/drawing/2014/main" id="{310B8D55-38D8-2370-9786-F21C4BB95EB9}"/>
              </a:ext>
            </a:extLst>
          </p:cNvPr>
          <p:cNvSpPr>
            <a:spLocks noGrp="1"/>
          </p:cNvSpPr>
          <p:nvPr>
            <p:ph type="sldNum" sz="quarter" idx="2"/>
          </p:nvPr>
        </p:nvSpPr>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000000"/>
                </a:solidFill>
                <a:effectLst/>
                <a:uLnTx/>
                <a:uFillTx/>
                <a:latin typeface="Avenir"/>
                <a:sym typeface="Avenir Roman"/>
              </a:rPr>
              <a:pPr marL="0" marR="0" lvl="0" indent="0" algn="r" defTabSz="457200" rtl="0" eaLnBrk="1" fontAlgn="auto" latinLnBrk="0" hangingPunct="0">
                <a:lnSpc>
                  <a:spcPct val="100000"/>
                </a:lnSpc>
                <a:spcBef>
                  <a:spcPts val="0"/>
                </a:spcBef>
                <a:spcAft>
                  <a:spcPts val="0"/>
                </a:spcAft>
                <a:buClrTx/>
                <a:buSzTx/>
                <a:buFontTx/>
                <a:buNone/>
                <a:tabLst/>
                <a:defRPr/>
              </a:pPr>
              <a:t>70</a:t>
            </a:fld>
            <a:endParaRPr kumimoji="0" lang="en-US" sz="800" b="0" i="0" u="none" strike="noStrike" kern="0" cap="none" spc="0" normalizeH="0" baseline="0" noProof="0">
              <a:ln>
                <a:noFill/>
              </a:ln>
              <a:solidFill>
                <a:srgbClr val="000000"/>
              </a:solidFill>
              <a:effectLst/>
              <a:uLnTx/>
              <a:uFillTx/>
              <a:latin typeface="Avenir"/>
              <a:sym typeface="Avenir Roman"/>
            </a:endParaRPr>
          </a:p>
        </p:txBody>
      </p:sp>
      <p:sp>
        <p:nvSpPr>
          <p:cNvPr id="3" name="TextBox 2">
            <a:extLst>
              <a:ext uri="{FF2B5EF4-FFF2-40B4-BE49-F238E27FC236}">
                <a16:creationId xmlns:a16="http://schemas.microsoft.com/office/drawing/2014/main" id="{2C5752BE-B2E8-CB08-436A-8BE4B6F8F222}"/>
              </a:ext>
            </a:extLst>
          </p:cNvPr>
          <p:cNvSpPr txBox="1"/>
          <p:nvPr/>
        </p:nvSpPr>
        <p:spPr>
          <a:xfrm>
            <a:off x="5636768" y="121920"/>
            <a:ext cx="1467104"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187" rtl="0" eaLnBrk="1" fontAlgn="auto" latinLnBrk="0" hangingPunct="0">
              <a:lnSpc>
                <a:spcPct val="100000"/>
              </a:lnSpc>
              <a:spcBef>
                <a:spcPts val="0"/>
              </a:spcBef>
              <a:spcAft>
                <a:spcPts val="0"/>
              </a:spcAft>
              <a:buClrTx/>
              <a:buSzTx/>
              <a:buFontTx/>
              <a:buNone/>
              <a:tabLst/>
              <a:defRPr/>
            </a:pPr>
            <a:r>
              <a:rPr kumimoji="0" lang="en-US" sz="700" b="0" i="1" u="none" strike="noStrike" kern="0" cap="none" spc="0" normalizeH="0" baseline="0" noProof="0" dirty="0">
                <a:ln>
                  <a:noFill/>
                </a:ln>
                <a:solidFill>
                  <a:srgbClr val="5B9BD5"/>
                </a:solidFill>
                <a:effectLst/>
                <a:uLnTx/>
                <a:uFillTx/>
                <a:latin typeface="Avenir Next LT Pro Demi"/>
                <a:ea typeface="+mj-ea"/>
                <a:cs typeface="+mj-cs"/>
                <a:sym typeface="Helvetica"/>
              </a:rPr>
              <a:t>This one  plus 69, 73, 74</a:t>
            </a:r>
          </a:p>
        </p:txBody>
      </p:sp>
      <p:grpSp>
        <p:nvGrpSpPr>
          <p:cNvPr id="14" name="Group 13">
            <a:extLst>
              <a:ext uri="{FF2B5EF4-FFF2-40B4-BE49-F238E27FC236}">
                <a16:creationId xmlns:a16="http://schemas.microsoft.com/office/drawing/2014/main" id="{C49BDD91-24EC-21CF-8C54-738DEE2B2658}"/>
              </a:ext>
            </a:extLst>
          </p:cNvPr>
          <p:cNvGrpSpPr>
            <a:grpSpLocks noChangeAspect="1"/>
          </p:cNvGrpSpPr>
          <p:nvPr/>
        </p:nvGrpSpPr>
        <p:grpSpPr>
          <a:xfrm>
            <a:off x="487678" y="1146479"/>
            <a:ext cx="8046720" cy="3384982"/>
            <a:chOff x="0" y="648464"/>
            <a:chExt cx="9144000" cy="3846571"/>
          </a:xfrm>
        </p:grpSpPr>
        <p:pic>
          <p:nvPicPr>
            <p:cNvPr id="10" name="Picture 9">
              <a:extLst>
                <a:ext uri="{FF2B5EF4-FFF2-40B4-BE49-F238E27FC236}">
                  <a16:creationId xmlns:a16="http://schemas.microsoft.com/office/drawing/2014/main" id="{FFD01E1D-522F-2E83-A51B-E842450698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48464"/>
              <a:ext cx="9144000" cy="3846571"/>
            </a:xfrm>
            <a:prstGeom prst="rect">
              <a:avLst/>
            </a:prstGeom>
          </p:spPr>
        </p:pic>
        <p:pic>
          <p:nvPicPr>
            <p:cNvPr id="13" name="Picture 12">
              <a:extLst>
                <a:ext uri="{FF2B5EF4-FFF2-40B4-BE49-F238E27FC236}">
                  <a16:creationId xmlns:a16="http://schemas.microsoft.com/office/drawing/2014/main" id="{67F9835E-5568-8EE1-189D-FE1F36D414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8338" y="1624690"/>
              <a:ext cx="137160" cy="72068"/>
            </a:xfrm>
            <a:prstGeom prst="rect">
              <a:avLst/>
            </a:prstGeom>
          </p:spPr>
        </p:pic>
      </p:grpSp>
    </p:spTree>
    <p:extLst>
      <p:ext uri="{BB962C8B-B14F-4D97-AF65-F5344CB8AC3E}">
        <p14:creationId xmlns:p14="http://schemas.microsoft.com/office/powerpoint/2010/main" val="58820853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21 000 TREATMENTS REPORTED THROUGH 2021, CANADA</a:t>
            </a:r>
          </a:p>
        </p:txBody>
      </p:sp>
      <p:pic>
        <p:nvPicPr>
          <p:cNvPr id="4" name="Picture 3">
            <a:extLst>
              <a:ext uri="{FF2B5EF4-FFF2-40B4-BE49-F238E27FC236}">
                <a16:creationId xmlns:a16="http://schemas.microsoft.com/office/drawing/2014/main" id="{7552DAC6-7537-0D94-4DF0-2B2C2EC99C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194344"/>
            <a:ext cx="8046720" cy="2754813"/>
          </a:xfrm>
          <a:prstGeom prst="rect">
            <a:avLst/>
          </a:prstGeom>
        </p:spPr>
      </p:pic>
      <p:sp>
        <p:nvSpPr>
          <p:cNvPr id="3" name="Slide Number Placeholder 2">
            <a:extLst>
              <a:ext uri="{FF2B5EF4-FFF2-40B4-BE49-F238E27FC236}">
                <a16:creationId xmlns:a16="http://schemas.microsoft.com/office/drawing/2014/main" id="{4ED4FEC4-B597-BE23-7197-7226BB203736}"/>
              </a:ext>
            </a:extLst>
          </p:cNvPr>
          <p:cNvSpPr>
            <a:spLocks noGrp="1"/>
          </p:cNvSpPr>
          <p:nvPr>
            <p:ph type="sldNum" sz="quarter" idx="2"/>
          </p:nvPr>
        </p:nvSpPr>
        <p:spPr/>
        <p:txBody>
          <a:bodyPr/>
          <a:lstStyle/>
          <a:p>
            <a:fld id="{86CB4B4D-7CA3-9044-876B-883B54F8677D}" type="slidenum">
              <a:rPr lang="en-US" smtClean="0"/>
              <a:t>71</a:t>
            </a:fld>
            <a:endParaRPr lang="en-US"/>
          </a:p>
        </p:txBody>
      </p:sp>
    </p:spTree>
    <p:extLst>
      <p:ext uri="{BB962C8B-B14F-4D97-AF65-F5344CB8AC3E}">
        <p14:creationId xmlns:p14="http://schemas.microsoft.com/office/powerpoint/2010/main" val="325481780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DE2613-938A-7540-E3CC-0C9DE2B25C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7867" y="1476531"/>
            <a:ext cx="4480560" cy="2622767"/>
          </a:xfrm>
          <a:prstGeom prst="rect">
            <a:avLst/>
          </a:prstGeom>
        </p:spPr>
      </p:pic>
      <p:sp>
        <p:nvSpPr>
          <p:cNvPr id="3" name="Text Placeholder 2">
            <a:extLst>
              <a:ext uri="{FF2B5EF4-FFF2-40B4-BE49-F238E27FC236}">
                <a16:creationId xmlns:a16="http://schemas.microsoft.com/office/drawing/2014/main" id="{91534985-8479-3982-C6E9-F2B74079B63B}"/>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CANADA</a:t>
            </a:r>
          </a:p>
        </p:txBody>
      </p:sp>
      <p:sp>
        <p:nvSpPr>
          <p:cNvPr id="6" name="Text Placeholder 5">
            <a:extLst>
              <a:ext uri="{FF2B5EF4-FFF2-40B4-BE49-F238E27FC236}">
                <a16:creationId xmlns:a16="http://schemas.microsoft.com/office/drawing/2014/main" id="{74A57CEA-F9E5-97E6-9D98-71810C119B04}"/>
              </a:ext>
            </a:extLst>
          </p:cNvPr>
          <p:cNvSpPr>
            <a:spLocks noGrp="1"/>
          </p:cNvSpPr>
          <p:nvPr>
            <p:ph type="body" sz="quarter" idx="23"/>
          </p:nvPr>
        </p:nvSpPr>
        <p:spPr/>
        <p:txBody>
          <a:bodyPr/>
          <a:lstStyle/>
          <a:p>
            <a:r>
              <a:rPr lang="en-US" b="1">
                <a:latin typeface="Avenir Black" panose="02000503020000020003"/>
              </a:rPr>
              <a:t>2003 - 2021</a:t>
            </a:r>
          </a:p>
          <a:p>
            <a:endParaRPr lang="en-US" b="1">
              <a:latin typeface="Avenir Black" panose="02000503020000020003"/>
            </a:endParaRPr>
          </a:p>
        </p:txBody>
      </p:sp>
      <p:pic>
        <p:nvPicPr>
          <p:cNvPr id="10" name="Picture 9">
            <a:extLst>
              <a:ext uri="{FF2B5EF4-FFF2-40B4-BE49-F238E27FC236}">
                <a16:creationId xmlns:a16="http://schemas.microsoft.com/office/drawing/2014/main" id="{BE42D56F-C361-A9D0-2199-F368B063D6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130" y="1476530"/>
            <a:ext cx="4114800" cy="2583031"/>
          </a:xfrm>
          <a:prstGeom prst="rect">
            <a:avLst/>
          </a:prstGeom>
        </p:spPr>
      </p:pic>
      <p:sp>
        <p:nvSpPr>
          <p:cNvPr id="4" name="Slide Number Placeholder 3">
            <a:extLst>
              <a:ext uri="{FF2B5EF4-FFF2-40B4-BE49-F238E27FC236}">
                <a16:creationId xmlns:a16="http://schemas.microsoft.com/office/drawing/2014/main" id="{774A46C3-FCFF-A1A8-B126-1FB0C5BA29A8}"/>
              </a:ext>
            </a:extLst>
          </p:cNvPr>
          <p:cNvSpPr>
            <a:spLocks noGrp="1"/>
          </p:cNvSpPr>
          <p:nvPr>
            <p:ph type="sldNum" sz="quarter" idx="2"/>
          </p:nvPr>
        </p:nvSpPr>
        <p:spPr/>
        <p:txBody>
          <a:bodyPr/>
          <a:lstStyle/>
          <a:p>
            <a:fld id="{86CB4B4D-7CA3-9044-876B-883B54F8677D}" type="slidenum">
              <a:rPr lang="en-US" smtClean="0"/>
              <a:pPr/>
              <a:t>72</a:t>
            </a:fld>
            <a:endParaRPr lang="en-US"/>
          </a:p>
        </p:txBody>
      </p:sp>
    </p:spTree>
    <p:extLst>
      <p:ext uri="{BB962C8B-B14F-4D97-AF65-F5344CB8AC3E}">
        <p14:creationId xmlns:p14="http://schemas.microsoft.com/office/powerpoint/2010/main" val="410680742"/>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OVER 331 000 TREATMENTS REPORTED THROUGH 2021, UNITED STATES</a:t>
            </a:r>
          </a:p>
        </p:txBody>
      </p:sp>
      <p:pic>
        <p:nvPicPr>
          <p:cNvPr id="4" name="Picture 3">
            <a:extLst>
              <a:ext uri="{FF2B5EF4-FFF2-40B4-BE49-F238E27FC236}">
                <a16:creationId xmlns:a16="http://schemas.microsoft.com/office/drawing/2014/main" id="{0ABD0CF1-A798-9B93-BDF8-20828E499F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 y="1226237"/>
            <a:ext cx="8046720" cy="2925488"/>
          </a:xfrm>
          <a:prstGeom prst="rect">
            <a:avLst/>
          </a:prstGeom>
        </p:spPr>
      </p:pic>
      <p:sp>
        <p:nvSpPr>
          <p:cNvPr id="3" name="Slide Number Placeholder 2">
            <a:extLst>
              <a:ext uri="{FF2B5EF4-FFF2-40B4-BE49-F238E27FC236}">
                <a16:creationId xmlns:a16="http://schemas.microsoft.com/office/drawing/2014/main" id="{DFE99AED-1500-0517-0255-0E606472D323}"/>
              </a:ext>
            </a:extLst>
          </p:cNvPr>
          <p:cNvSpPr>
            <a:spLocks noGrp="1"/>
          </p:cNvSpPr>
          <p:nvPr>
            <p:ph type="sldNum" sz="quarter" idx="2"/>
          </p:nvPr>
        </p:nvSpPr>
        <p:spPr/>
        <p:txBody>
          <a:bodyPr/>
          <a:lstStyle/>
          <a:p>
            <a:fld id="{86CB4B4D-7CA3-9044-876B-883B54F8677D}" type="slidenum">
              <a:rPr lang="en-US" smtClean="0"/>
              <a:t>73</a:t>
            </a:fld>
            <a:endParaRPr lang="en-US"/>
          </a:p>
        </p:txBody>
      </p:sp>
    </p:spTree>
    <p:extLst>
      <p:ext uri="{BB962C8B-B14F-4D97-AF65-F5344CB8AC3E}">
        <p14:creationId xmlns:p14="http://schemas.microsoft.com/office/powerpoint/2010/main" val="46434384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95D217-5C21-44C7-013A-718E32FD690F}"/>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CASE MIX, UNITED STATES</a:t>
            </a:r>
          </a:p>
        </p:txBody>
      </p:sp>
      <p:sp>
        <p:nvSpPr>
          <p:cNvPr id="6" name="Text Placeholder 5">
            <a:extLst>
              <a:ext uri="{FF2B5EF4-FFF2-40B4-BE49-F238E27FC236}">
                <a16:creationId xmlns:a16="http://schemas.microsoft.com/office/drawing/2014/main" id="{45B2C1C0-3DFF-4939-EE94-1F6880F83124}"/>
              </a:ext>
            </a:extLst>
          </p:cNvPr>
          <p:cNvSpPr>
            <a:spLocks noGrp="1"/>
          </p:cNvSpPr>
          <p:nvPr>
            <p:ph type="body" sz="quarter" idx="23"/>
          </p:nvPr>
        </p:nvSpPr>
        <p:spPr/>
        <p:txBody>
          <a:bodyPr/>
          <a:lstStyle/>
          <a:p>
            <a:r>
              <a:rPr lang="en-US" b="1">
                <a:latin typeface="Avenir Black" panose="02000503020000020003"/>
              </a:rPr>
              <a:t>1987 - 2021</a:t>
            </a:r>
          </a:p>
          <a:p>
            <a:endParaRPr lang="en-US" b="1">
              <a:latin typeface="Avenir Black" panose="02000503020000020003"/>
            </a:endParaRPr>
          </a:p>
        </p:txBody>
      </p:sp>
      <p:sp>
        <p:nvSpPr>
          <p:cNvPr id="4" name="Slide Number Placeholder 3">
            <a:extLst>
              <a:ext uri="{FF2B5EF4-FFF2-40B4-BE49-F238E27FC236}">
                <a16:creationId xmlns:a16="http://schemas.microsoft.com/office/drawing/2014/main" id="{2F0CE0F7-369B-10BD-D981-76C5D9A654B6}"/>
              </a:ext>
            </a:extLst>
          </p:cNvPr>
          <p:cNvSpPr>
            <a:spLocks noGrp="1"/>
          </p:cNvSpPr>
          <p:nvPr>
            <p:ph type="sldNum" sz="quarter" idx="2"/>
          </p:nvPr>
        </p:nvSpPr>
        <p:spPr/>
        <p:txBody>
          <a:bodyPr/>
          <a:lstStyle/>
          <a:p>
            <a:fld id="{86CB4B4D-7CA3-9044-876B-883B54F8677D}" type="slidenum">
              <a:rPr lang="en-US" smtClean="0"/>
              <a:pPr/>
              <a:t>74</a:t>
            </a:fld>
            <a:endParaRPr lang="en-US"/>
          </a:p>
        </p:txBody>
      </p:sp>
      <p:pic>
        <p:nvPicPr>
          <p:cNvPr id="7" name="Picture 6">
            <a:extLst>
              <a:ext uri="{FF2B5EF4-FFF2-40B4-BE49-F238E27FC236}">
                <a16:creationId xmlns:a16="http://schemas.microsoft.com/office/drawing/2014/main" id="{5BBB8FDC-F575-63FF-BACB-CD3092222A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9001" y="1476531"/>
            <a:ext cx="4114800" cy="2857898"/>
          </a:xfrm>
          <a:prstGeom prst="rect">
            <a:avLst/>
          </a:prstGeom>
        </p:spPr>
      </p:pic>
      <p:pic>
        <p:nvPicPr>
          <p:cNvPr id="9" name="Picture 8">
            <a:extLst>
              <a:ext uri="{FF2B5EF4-FFF2-40B4-BE49-F238E27FC236}">
                <a16:creationId xmlns:a16="http://schemas.microsoft.com/office/drawing/2014/main" id="{10807366-07B7-76E1-9CF6-4F6ABB79B6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601" y="1476530"/>
            <a:ext cx="4023360" cy="2887790"/>
          </a:xfrm>
          <a:prstGeom prst="rect">
            <a:avLst/>
          </a:prstGeom>
        </p:spPr>
      </p:pic>
    </p:spTree>
    <p:extLst>
      <p:ext uri="{BB962C8B-B14F-4D97-AF65-F5344CB8AC3E}">
        <p14:creationId xmlns:p14="http://schemas.microsoft.com/office/powerpoint/2010/main" val="51552075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lide Number"/>
          <p:cNvSpPr txBox="1">
            <a:spLocks noGrp="1"/>
          </p:cNvSpPr>
          <p:nvPr>
            <p:ph type="sldNum" sz="quarter" idx="4294967295"/>
          </p:nvPr>
        </p:nvSpPr>
        <p:spPr>
          <a:xfrm>
            <a:off x="8558806" y="4806075"/>
            <a:ext cx="102592" cy="1231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rPr>
                <a:latin typeface="Avenir Black" panose="02000503020000020003"/>
              </a:rPr>
              <a:t>75</a:t>
            </a:fld>
            <a:endParaRPr>
              <a:latin typeface="Avenir Black" panose="02000503020000020003"/>
            </a:endParaRPr>
          </a:p>
        </p:txBody>
      </p:sp>
      <p:sp>
        <p:nvSpPr>
          <p:cNvPr id="1362" name="LEKSELL GAMMA KNIFE SOCIETY"/>
          <p:cNvSpPr txBox="1">
            <a:spLocks noGrp="1"/>
          </p:cNvSpPr>
          <p:nvPr>
            <p:ph type="title"/>
          </p:nvPr>
        </p:nvSpPr>
        <p:spPr>
          <a:xfrm>
            <a:off x="476780" y="478283"/>
            <a:ext cx="6076421" cy="426975"/>
          </a:xfrm>
          <a:prstGeom prst="rect">
            <a:avLst/>
          </a:prstGeom>
        </p:spPr>
        <p:txBody>
          <a:bodyPr>
            <a:normAutofit/>
          </a:bodyPr>
          <a:lstStyle>
            <a:lvl1pPr defTabSz="312038">
              <a:defRPr sz="2500"/>
            </a:lvl1pPr>
          </a:lstStyle>
          <a:p>
            <a:r>
              <a:rPr sz="2000">
                <a:latin typeface="Avenir Black" panose="02000503020000020003"/>
              </a:rPr>
              <a:t>LEKSELL GAMMA KNIFE</a:t>
            </a:r>
            <a:r>
              <a:rPr lang="en-US" sz="2000" baseline="30000">
                <a:latin typeface="Avenir Black" panose="02000503020000020003"/>
                <a:cs typeface="Calibri" panose="020F0502020204030204" pitchFamily="34" charset="0"/>
              </a:rPr>
              <a:t>®</a:t>
            </a:r>
            <a:r>
              <a:rPr sz="2000">
                <a:latin typeface="Avenir Black" panose="02000503020000020003"/>
              </a:rPr>
              <a:t> SOCIETY</a:t>
            </a:r>
          </a:p>
        </p:txBody>
      </p:sp>
      <p:grpSp>
        <p:nvGrpSpPr>
          <p:cNvPr id="3" name="Group 2">
            <a:extLst>
              <a:ext uri="{FF2B5EF4-FFF2-40B4-BE49-F238E27FC236}">
                <a16:creationId xmlns:a16="http://schemas.microsoft.com/office/drawing/2014/main" id="{E63E2F3D-E3E5-0DE7-9339-18A7F453934B}"/>
              </a:ext>
            </a:extLst>
          </p:cNvPr>
          <p:cNvGrpSpPr/>
          <p:nvPr/>
        </p:nvGrpSpPr>
        <p:grpSpPr>
          <a:xfrm>
            <a:off x="1072233" y="2977191"/>
            <a:ext cx="6480884" cy="1176308"/>
            <a:chOff x="424818" y="3079075"/>
            <a:chExt cx="6480884" cy="1176308"/>
          </a:xfrm>
        </p:grpSpPr>
        <p:sp>
          <p:nvSpPr>
            <p:cNvPr id="10" name="Text Placeholder 6">
              <a:extLst>
                <a:ext uri="{FF2B5EF4-FFF2-40B4-BE49-F238E27FC236}">
                  <a16:creationId xmlns:a16="http://schemas.microsoft.com/office/drawing/2014/main" id="{69D8FA48-54B4-3B80-1EEA-D4C99EA4939D}"/>
                </a:ext>
              </a:extLst>
            </p:cNvPr>
            <p:cNvSpPr txBox="1">
              <a:spLocks/>
            </p:cNvSpPr>
            <p:nvPr/>
          </p:nvSpPr>
          <p:spPr>
            <a:xfrm>
              <a:off x="424818" y="3079075"/>
              <a:ext cx="5444124" cy="481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342900" rtl="0" latinLnBrk="0">
                <a:lnSpc>
                  <a:spcPct val="100000"/>
                </a:lnSpc>
                <a:spcBef>
                  <a:spcPts val="500"/>
                </a:spcBef>
                <a:spcAft>
                  <a:spcPts val="0"/>
                </a:spcAft>
                <a:buClrTx/>
                <a:buSzTx/>
                <a:buFontTx/>
                <a:buNone/>
                <a:tabLst/>
                <a:defRPr sz="2000" b="0" i="0" u="none" strike="noStrike" cap="none" spc="0" baseline="0">
                  <a:solidFill>
                    <a:srgbClr val="FFFFFF"/>
                  </a:solidFill>
                  <a:uFillTx/>
                  <a:latin typeface="Avenir Black"/>
                  <a:ea typeface="Avenir Black"/>
                  <a:cs typeface="Avenir Black"/>
                  <a:sym typeface="Avenir Black"/>
                </a:defRPr>
              </a:lvl1pPr>
              <a:lvl2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en-US" sz="1800" b="1">
                  <a:uFill>
                    <a:solidFill>
                      <a:schemeClr val="accent1"/>
                    </a:solidFill>
                  </a:uFill>
                </a:rPr>
                <a:t>Contact the Secretariat </a:t>
              </a:r>
              <a:r>
                <a:rPr lang="en-US" sz="1800" b="1">
                  <a:solidFill>
                    <a:schemeClr val="accent4"/>
                  </a:solidFill>
                  <a:uFill>
                    <a:solidFill>
                      <a:schemeClr val="accent1"/>
                    </a:solidFill>
                  </a:uFill>
                  <a:hlinkClick r:id="rId3">
                    <a:extLst>
                      <a:ext uri="{A12FA001-AC4F-418D-AE19-62706E023703}">
                        <ahyp:hlinkClr xmlns:ahyp="http://schemas.microsoft.com/office/drawing/2018/hyperlinkcolor" val="tx"/>
                      </a:ext>
                    </a:extLst>
                  </a:hlinkClick>
                </a:rPr>
                <a:t>info@lgksociety.com</a:t>
              </a:r>
              <a:endParaRPr lang="en-US" sz="1800" b="1">
                <a:solidFill>
                  <a:schemeClr val="accent4"/>
                </a:solidFill>
              </a:endParaRPr>
            </a:p>
          </p:txBody>
        </p:sp>
        <p:sp>
          <p:nvSpPr>
            <p:cNvPr id="11" name="To further define and expand the role of Gamma Knife Surgery in the treatment of intracranial disorders. The development of best practices in order to improve patient outcomes is an important objective of the Society.">
              <a:extLst>
                <a:ext uri="{FF2B5EF4-FFF2-40B4-BE49-F238E27FC236}">
                  <a16:creationId xmlns:a16="http://schemas.microsoft.com/office/drawing/2014/main" id="{467179E3-8CF6-8DFE-9FBE-BCC6119FED88}"/>
                </a:ext>
              </a:extLst>
            </p:cNvPr>
            <p:cNvSpPr txBox="1"/>
            <p:nvPr/>
          </p:nvSpPr>
          <p:spPr>
            <a:xfrm>
              <a:off x="503989" y="3360270"/>
              <a:ext cx="6401713" cy="895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342900">
                <a:spcBef>
                  <a:spcPts val="500"/>
                </a:spcBef>
                <a:defRPr sz="1000" i="0">
                  <a:solidFill>
                    <a:srgbClr val="FFFFFF"/>
                  </a:solidFill>
                  <a:latin typeface="Avenir"/>
                  <a:ea typeface="Avenir"/>
                  <a:cs typeface="Avenir"/>
                  <a:sym typeface="Avenir Roman"/>
                </a:defRPr>
              </a:lvl1pPr>
            </a:lstStyle>
            <a:p>
              <a:pPr marL="171450" indent="-171450">
                <a:buFont typeface="Arial" panose="020B0604020202020204" pitchFamily="34" charset="0"/>
                <a:buChar char="•"/>
              </a:pPr>
              <a:r>
                <a:rPr lang="en-US" sz="1200" b="1">
                  <a:latin typeface="Avenir Black" panose="02000503020000020003"/>
                </a:rPr>
                <a:t>Please reference “Courtesy of the Leksell Gamma Knife® Society” when using or distributing the data in this presentation and do not hesitate to contact the Secretariat for questions.</a:t>
              </a:r>
            </a:p>
            <a:p>
              <a:pPr marL="171450" indent="-171450">
                <a:buFont typeface="Arial" panose="020B0604020202020204" pitchFamily="34" charset="0"/>
                <a:buChar char="•"/>
              </a:pPr>
              <a:r>
                <a:rPr lang="en-US" sz="1200" b="1">
                  <a:uFill>
                    <a:solidFill>
                      <a:schemeClr val="accent1"/>
                    </a:solidFill>
                  </a:uFill>
                  <a:latin typeface="Avenir Black" panose="02000503020000020003"/>
                </a:rPr>
                <a:t>Interested in more detailed data? We are happy to work with you to provide slides for presentations within the boundaries we have set for data privacy. </a:t>
              </a:r>
              <a:endParaRPr lang="en-US" sz="1200" b="1" u="sng">
                <a:uFill>
                  <a:solidFill>
                    <a:schemeClr val="accent1"/>
                  </a:solidFill>
                </a:uFill>
                <a:latin typeface="Avenir Black" panose="02000503020000020003"/>
              </a:endParaRPr>
            </a:p>
          </p:txBody>
        </p:sp>
      </p:grpSp>
      <p:grpSp>
        <p:nvGrpSpPr>
          <p:cNvPr id="13" name="Group 12">
            <a:extLst>
              <a:ext uri="{FF2B5EF4-FFF2-40B4-BE49-F238E27FC236}">
                <a16:creationId xmlns:a16="http://schemas.microsoft.com/office/drawing/2014/main" id="{EDCF1A29-4BFA-5D37-1A52-B3AFCEDA1022}"/>
              </a:ext>
            </a:extLst>
          </p:cNvPr>
          <p:cNvGrpSpPr/>
          <p:nvPr/>
        </p:nvGrpSpPr>
        <p:grpSpPr>
          <a:xfrm>
            <a:off x="1072233" y="2173521"/>
            <a:ext cx="6881161" cy="694417"/>
            <a:chOff x="476778" y="3056843"/>
            <a:chExt cx="6463059" cy="711176"/>
          </a:xfrm>
        </p:grpSpPr>
        <p:sp>
          <p:nvSpPr>
            <p:cNvPr id="14" name="Text Placeholder 6">
              <a:extLst>
                <a:ext uri="{FF2B5EF4-FFF2-40B4-BE49-F238E27FC236}">
                  <a16:creationId xmlns:a16="http://schemas.microsoft.com/office/drawing/2014/main" id="{10320338-DE1A-8768-CADB-76C7A0C35C2B}"/>
                </a:ext>
              </a:extLst>
            </p:cNvPr>
            <p:cNvSpPr txBox="1">
              <a:spLocks/>
            </p:cNvSpPr>
            <p:nvPr/>
          </p:nvSpPr>
          <p:spPr>
            <a:xfrm>
              <a:off x="476778" y="3056843"/>
              <a:ext cx="4379743" cy="391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342900" rtl="0" latinLnBrk="0">
                <a:lnSpc>
                  <a:spcPct val="100000"/>
                </a:lnSpc>
                <a:spcBef>
                  <a:spcPts val="500"/>
                </a:spcBef>
                <a:spcAft>
                  <a:spcPts val="0"/>
                </a:spcAft>
                <a:buClrTx/>
                <a:buSzTx/>
                <a:buFontTx/>
                <a:buNone/>
                <a:tabLst/>
                <a:defRPr sz="2000" b="0" i="0" u="none" strike="noStrike" cap="none" spc="0" baseline="0">
                  <a:solidFill>
                    <a:srgbClr val="FFFFFF"/>
                  </a:solidFill>
                  <a:uFillTx/>
                  <a:latin typeface="Avenir Black"/>
                  <a:ea typeface="Avenir Black"/>
                  <a:cs typeface="Avenir Black"/>
                  <a:sym typeface="Avenir Black"/>
                </a:defRPr>
              </a:lvl1pPr>
              <a:lvl2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pPr hangingPunct="1"/>
              <a:r>
                <a:rPr lang="en-US" sz="1800" b="1">
                  <a:uFill>
                    <a:solidFill>
                      <a:schemeClr val="accent1">
                        <a:lumMod val="75000"/>
                      </a:schemeClr>
                    </a:solidFill>
                  </a:uFill>
                </a:rPr>
                <a:t>Online Member Registration </a:t>
              </a:r>
              <a:r>
                <a:rPr lang="en-US" sz="1800" b="1">
                  <a:solidFill>
                    <a:schemeClr val="accent4"/>
                  </a:solidFill>
                  <a:uFill>
                    <a:solidFill>
                      <a:schemeClr val="accent1">
                        <a:lumMod val="75000"/>
                      </a:schemeClr>
                    </a:solidFill>
                  </a:uFill>
                  <a:hlinkClick r:id="rId4">
                    <a:extLst>
                      <a:ext uri="{A12FA001-AC4F-418D-AE19-62706E023703}">
                        <ahyp:hlinkClr xmlns:ahyp="http://schemas.microsoft.com/office/drawing/2018/hyperlinkcolor" val="tx"/>
                      </a:ext>
                    </a:extLst>
                  </a:hlinkClick>
                </a:rPr>
                <a:t>lgksociety.com</a:t>
              </a:r>
              <a:endParaRPr lang="en-US" sz="1800" b="1">
                <a:solidFill>
                  <a:schemeClr val="accent4"/>
                </a:solidFill>
                <a:uFill>
                  <a:solidFill>
                    <a:schemeClr val="accent1">
                      <a:lumMod val="75000"/>
                    </a:schemeClr>
                  </a:solidFill>
                </a:uFill>
                <a:hlinkClick r:id="rId5">
                  <a:extLst>
                    <a:ext uri="{A12FA001-AC4F-418D-AE19-62706E023703}">
                      <ahyp:hlinkClr xmlns:ahyp="http://schemas.microsoft.com/office/drawing/2018/hyperlinkcolor" val="tx"/>
                    </a:ext>
                  </a:extLst>
                </a:hlinkClick>
              </a:endParaRPr>
            </a:p>
            <a:p>
              <a:pPr hangingPunct="1"/>
              <a:endParaRPr lang="en-US" b="1"/>
            </a:p>
          </p:txBody>
        </p:sp>
        <p:sp>
          <p:nvSpPr>
            <p:cNvPr id="15" name="To further define and expand the role of Gamma Knife Surgery in the treatment of intracranial disorders. The development of best practices in order to improve patient outcomes is an important objective of the Society.">
              <a:extLst>
                <a:ext uri="{FF2B5EF4-FFF2-40B4-BE49-F238E27FC236}">
                  <a16:creationId xmlns:a16="http://schemas.microsoft.com/office/drawing/2014/main" id="{B1A0B638-5B2D-31A0-E180-6F4CC66E598F}"/>
                </a:ext>
              </a:extLst>
            </p:cNvPr>
            <p:cNvSpPr txBox="1"/>
            <p:nvPr/>
          </p:nvSpPr>
          <p:spPr>
            <a:xfrm>
              <a:off x="538124" y="3295216"/>
              <a:ext cx="6401713" cy="472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342900">
                <a:spcBef>
                  <a:spcPts val="500"/>
                </a:spcBef>
                <a:defRPr sz="1000" i="0">
                  <a:solidFill>
                    <a:srgbClr val="FFFFFF"/>
                  </a:solidFill>
                  <a:latin typeface="Avenir"/>
                  <a:ea typeface="Avenir"/>
                  <a:cs typeface="Avenir"/>
                  <a:sym typeface="Avenir Roman"/>
                </a:defRPr>
              </a:lvl1pPr>
            </a:lstStyle>
            <a:p>
              <a:pPr marL="171450" indent="-171450">
                <a:buFont typeface="Arial" panose="020B0604020202020204" pitchFamily="34" charset="0"/>
                <a:buChar char="•"/>
              </a:pPr>
              <a:r>
                <a:rPr lang="en-US" sz="1200" b="1">
                  <a:latin typeface="Avenir Black" panose="02000503020000020003"/>
                </a:rPr>
                <a:t>Exclusive access to many events, education, library of materials, research and articles, news, and the members’ corner – available for current staff practicing at a Gamma Knife center.</a:t>
              </a:r>
            </a:p>
          </p:txBody>
        </p:sp>
      </p:grpSp>
      <p:grpSp>
        <p:nvGrpSpPr>
          <p:cNvPr id="20" name="Group 19">
            <a:extLst>
              <a:ext uri="{FF2B5EF4-FFF2-40B4-BE49-F238E27FC236}">
                <a16:creationId xmlns:a16="http://schemas.microsoft.com/office/drawing/2014/main" id="{B1249AE8-FDEC-285D-AE5F-296E420730EC}"/>
              </a:ext>
            </a:extLst>
          </p:cNvPr>
          <p:cNvGrpSpPr/>
          <p:nvPr/>
        </p:nvGrpSpPr>
        <p:grpSpPr>
          <a:xfrm>
            <a:off x="1072233" y="1113522"/>
            <a:ext cx="6480884" cy="961479"/>
            <a:chOff x="476778" y="3079075"/>
            <a:chExt cx="6480884" cy="961479"/>
          </a:xfrm>
        </p:grpSpPr>
        <p:sp>
          <p:nvSpPr>
            <p:cNvPr id="21" name="Text Placeholder 6">
              <a:extLst>
                <a:ext uri="{FF2B5EF4-FFF2-40B4-BE49-F238E27FC236}">
                  <a16:creationId xmlns:a16="http://schemas.microsoft.com/office/drawing/2014/main" id="{700EC28C-C2FB-3668-5F0F-F25EB2171F8C}"/>
                </a:ext>
              </a:extLst>
            </p:cNvPr>
            <p:cNvSpPr txBox="1">
              <a:spLocks/>
            </p:cNvSpPr>
            <p:nvPr/>
          </p:nvSpPr>
          <p:spPr>
            <a:xfrm>
              <a:off x="476778" y="3079075"/>
              <a:ext cx="3491443" cy="397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342900" rtl="0" latinLnBrk="0">
                <a:lnSpc>
                  <a:spcPct val="100000"/>
                </a:lnSpc>
                <a:spcBef>
                  <a:spcPts val="500"/>
                </a:spcBef>
                <a:spcAft>
                  <a:spcPts val="0"/>
                </a:spcAft>
                <a:buClrTx/>
                <a:buSzTx/>
                <a:buFontTx/>
                <a:buNone/>
                <a:tabLst/>
                <a:defRPr sz="2000" b="0" i="0" u="none" strike="noStrike" cap="none" spc="0" baseline="0">
                  <a:solidFill>
                    <a:srgbClr val="FFFFFF"/>
                  </a:solidFill>
                  <a:uFillTx/>
                  <a:latin typeface="Avenir Black"/>
                  <a:ea typeface="Avenir Black"/>
                  <a:cs typeface="Avenir Black"/>
                  <a:sym typeface="Avenir Black"/>
                </a:defRPr>
              </a:lvl1pPr>
              <a:lvl2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2pPr>
              <a:lvl3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3pPr>
              <a:lvl4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4pPr>
              <a:lvl5pPr marL="0" marR="0" indent="0" algn="l" defTabSz="342900" rtl="0" latinLnBrk="0">
                <a:lnSpc>
                  <a:spcPct val="100000"/>
                </a:lnSpc>
                <a:spcBef>
                  <a:spcPts val="500"/>
                </a:spcBef>
                <a:spcAft>
                  <a:spcPts val="0"/>
                </a:spcAft>
                <a:buClrTx/>
                <a:buSzTx/>
                <a:buFontTx/>
                <a:buNone/>
                <a:tabLst/>
                <a:defRPr sz="1200" b="0" i="0" u="none" strike="noStrike" cap="none" spc="0" baseline="0">
                  <a:solidFill>
                    <a:srgbClr val="FFFFFF"/>
                  </a:solidFill>
                  <a:uFillTx/>
                  <a:latin typeface="Avenir"/>
                  <a:ea typeface="Avenir"/>
                  <a:cs typeface="Avenir"/>
                  <a:sym typeface="Avenir Roman"/>
                </a:defRPr>
              </a:lvl5pPr>
              <a:lvl6pPr marL="18973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6pPr>
              <a:lvl7pPr marL="22402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7pPr>
              <a:lvl8pPr marL="25831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8pPr>
              <a:lvl9pPr marL="2926080" marR="0" indent="-182880" algn="l" defTabSz="342900" rtl="0" latinLnBrk="0">
                <a:lnSpc>
                  <a:spcPct val="100000"/>
                </a:lnSpc>
                <a:spcBef>
                  <a:spcPts val="500"/>
                </a:spcBef>
                <a:spcAft>
                  <a:spcPts val="0"/>
                </a:spcAft>
                <a:buClrTx/>
                <a:buSzPct val="100000"/>
                <a:buFontTx/>
                <a:buChar char="•"/>
                <a:tabLst/>
                <a:defRPr sz="1600" b="0" i="0" u="none" strike="noStrike" cap="none" spc="0" baseline="0">
                  <a:solidFill>
                    <a:srgbClr val="FFFFFF"/>
                  </a:solidFill>
                  <a:uFillTx/>
                  <a:latin typeface="Avenir"/>
                  <a:ea typeface="Avenir"/>
                  <a:cs typeface="Avenir"/>
                  <a:sym typeface="Avenir Roman"/>
                </a:defRPr>
              </a:lvl9pPr>
            </a:lstStyle>
            <a:p>
              <a:r>
                <a:rPr lang="en-US" sz="1800" b="1"/>
                <a:t>Mission Statement</a:t>
              </a:r>
            </a:p>
          </p:txBody>
        </p:sp>
        <p:sp>
          <p:nvSpPr>
            <p:cNvPr id="22" name="To further define and expand the role of Gamma Knife Surgery in the treatment of intracranial disorders. The development of best practices in order to improve patient outcomes is an important objective of the Society.">
              <a:extLst>
                <a:ext uri="{FF2B5EF4-FFF2-40B4-BE49-F238E27FC236}">
                  <a16:creationId xmlns:a16="http://schemas.microsoft.com/office/drawing/2014/main" id="{2D7DFCEF-F04B-BD74-4F8C-86FD603FB860}"/>
                </a:ext>
              </a:extLst>
            </p:cNvPr>
            <p:cNvSpPr txBox="1"/>
            <p:nvPr/>
          </p:nvSpPr>
          <p:spPr>
            <a:xfrm>
              <a:off x="555949" y="3394227"/>
              <a:ext cx="6401713"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342900">
                <a:spcBef>
                  <a:spcPts val="500"/>
                </a:spcBef>
                <a:defRPr sz="1000" i="0">
                  <a:solidFill>
                    <a:srgbClr val="FFFFFF"/>
                  </a:solidFill>
                  <a:latin typeface="Avenir"/>
                  <a:ea typeface="Avenir"/>
                  <a:cs typeface="Avenir"/>
                  <a:sym typeface="Avenir Roman"/>
                </a:defRPr>
              </a:lvl1pPr>
            </a:lstStyle>
            <a:p>
              <a:pPr marL="171450" indent="-171450">
                <a:buFont typeface="Arial" panose="020B0604020202020204" pitchFamily="34" charset="0"/>
                <a:buChar char="•"/>
              </a:pPr>
              <a:r>
                <a:rPr lang="en-US" sz="1200" b="1" dirty="0">
                  <a:latin typeface="Avenir Black" panose="02000503020000020003"/>
                </a:rPr>
                <a:t>To further define and expand the role of Gamma Knife Surgery in the treatment of intracranial disorders. The development of best practices in order to improve patient outcomes is an important objective of the Society.</a:t>
              </a:r>
            </a:p>
          </p:txBody>
        </p:sp>
      </p:gr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3F7C320-F74C-1EEA-E7CC-5A8CAAB950F5}"/>
              </a:ext>
            </a:extLst>
          </p:cNvPr>
          <p:cNvSpPr>
            <a:spLocks noGrp="1"/>
          </p:cNvSpPr>
          <p:nvPr>
            <p:ph type="body" sz="quarter" idx="1"/>
          </p:nvPr>
        </p:nvSpPr>
        <p:spPr>
          <a:xfrm>
            <a:off x="438909" y="898824"/>
            <a:ext cx="2117347" cy="3557910"/>
          </a:xfrm>
        </p:spPr>
        <p:txBody>
          <a:bodyPr>
            <a:noAutofit/>
          </a:bodyPr>
          <a:lstStyle/>
          <a:p>
            <a:pPr algn="l" rtl="0">
              <a:buFont typeface="+mj-lt"/>
              <a:buAutoNum type="arabicPeriod"/>
            </a:pPr>
            <a:r>
              <a:rPr lang="en-US" b="0" i="0" dirty="0">
                <a:solidFill>
                  <a:srgbClr val="282829"/>
                </a:solidFill>
                <a:effectLst/>
                <a:latin typeface="Avenir"/>
              </a:rPr>
              <a:t>Select the slide(s) you want to copy from the Slides pane.</a:t>
            </a:r>
          </a:p>
          <a:p>
            <a:pPr algn="l" rtl="0">
              <a:buFont typeface="+mj-lt"/>
              <a:buAutoNum type="arabicPeriod"/>
            </a:pPr>
            <a:r>
              <a:rPr lang="en-US" b="0" i="0" dirty="0">
                <a:solidFill>
                  <a:srgbClr val="282829"/>
                </a:solidFill>
                <a:effectLst/>
                <a:latin typeface="Avenir"/>
              </a:rPr>
              <a:t>Press Ctrl + C (or right-click and select "Copy").</a:t>
            </a:r>
          </a:p>
          <a:p>
            <a:pPr algn="l" rtl="0">
              <a:buFont typeface="+mj-lt"/>
              <a:buAutoNum type="arabicPeriod"/>
            </a:pPr>
            <a:r>
              <a:rPr lang="en-US" b="0" i="0" dirty="0">
                <a:solidFill>
                  <a:srgbClr val="282829"/>
                </a:solidFill>
                <a:effectLst/>
                <a:latin typeface="Avenir"/>
              </a:rPr>
              <a:t>Right-click in the Slides pane of the </a:t>
            </a:r>
            <a:r>
              <a:rPr lang="en-US" dirty="0" err="1">
                <a:solidFill>
                  <a:srgbClr val="282829"/>
                </a:solidFill>
                <a:latin typeface="Avenir"/>
              </a:rPr>
              <a:t>Powerpoint</a:t>
            </a:r>
            <a:r>
              <a:rPr lang="en-US" dirty="0">
                <a:solidFill>
                  <a:srgbClr val="282829"/>
                </a:solidFill>
                <a:latin typeface="Avenir"/>
              </a:rPr>
              <a:t> </a:t>
            </a:r>
            <a:r>
              <a:rPr lang="en-US" b="0" i="0" dirty="0">
                <a:solidFill>
                  <a:srgbClr val="282829"/>
                </a:solidFill>
                <a:effectLst/>
                <a:latin typeface="Avenir"/>
              </a:rPr>
              <a:t>where you want to paste the copied slide(s) and select "Keep Source Formatting" from the Paste Options menu.</a:t>
            </a:r>
          </a:p>
          <a:p>
            <a:pPr algn="l" rtl="0">
              <a:buFont typeface="+mj-lt"/>
              <a:buAutoNum type="arabicPeriod"/>
            </a:pPr>
            <a:r>
              <a:rPr lang="en-US" b="0" i="0" dirty="0">
                <a:solidFill>
                  <a:srgbClr val="282829"/>
                </a:solidFill>
                <a:effectLst/>
                <a:latin typeface="Avenir"/>
              </a:rPr>
              <a:t>By choosing "Keep Source Formatting", the copied slide will retain its original formatting, including fonts, colors, and graphics.</a:t>
            </a:r>
          </a:p>
        </p:txBody>
      </p:sp>
      <p:sp>
        <p:nvSpPr>
          <p:cNvPr id="8" name="Title 7">
            <a:extLst>
              <a:ext uri="{FF2B5EF4-FFF2-40B4-BE49-F238E27FC236}">
                <a16:creationId xmlns:a16="http://schemas.microsoft.com/office/drawing/2014/main" id="{BB13F011-29C3-0F26-8B2C-8240A247CB7C}"/>
              </a:ext>
            </a:extLst>
          </p:cNvPr>
          <p:cNvSpPr>
            <a:spLocks noGrp="1"/>
          </p:cNvSpPr>
          <p:nvPr>
            <p:ph type="title"/>
          </p:nvPr>
        </p:nvSpPr>
        <p:spPr>
          <a:xfrm>
            <a:off x="369821" y="222387"/>
            <a:ext cx="6460855" cy="391277"/>
          </a:xfrm>
        </p:spPr>
        <p:txBody>
          <a:bodyPr>
            <a:normAutofit/>
          </a:bodyPr>
          <a:lstStyle/>
          <a:p>
            <a:r>
              <a:rPr lang="en-US" sz="2000" b="1" dirty="0">
                <a:solidFill>
                  <a:schemeClr val="accent4"/>
                </a:solidFill>
                <a:latin typeface="Avenir"/>
                <a:sym typeface="Avenir Black"/>
              </a:rPr>
              <a:t>How to copy a PowerPoint slide without losing formatting</a:t>
            </a:r>
          </a:p>
        </p:txBody>
      </p:sp>
      <p:grpSp>
        <p:nvGrpSpPr>
          <p:cNvPr id="14" name="Group 13">
            <a:extLst>
              <a:ext uri="{FF2B5EF4-FFF2-40B4-BE49-F238E27FC236}">
                <a16:creationId xmlns:a16="http://schemas.microsoft.com/office/drawing/2014/main" id="{717E6181-41A2-B61D-DF85-7BC3D6ED455A}"/>
              </a:ext>
            </a:extLst>
          </p:cNvPr>
          <p:cNvGrpSpPr/>
          <p:nvPr/>
        </p:nvGrpSpPr>
        <p:grpSpPr>
          <a:xfrm>
            <a:off x="2740685" y="996709"/>
            <a:ext cx="936127" cy="3212462"/>
            <a:chOff x="3801389" y="984168"/>
            <a:chExt cx="936127" cy="3212462"/>
          </a:xfrm>
        </p:grpSpPr>
        <p:pic>
          <p:nvPicPr>
            <p:cNvPr id="12" name="Picture 11">
              <a:extLst>
                <a:ext uri="{FF2B5EF4-FFF2-40B4-BE49-F238E27FC236}">
                  <a16:creationId xmlns:a16="http://schemas.microsoft.com/office/drawing/2014/main" id="{0648B2A3-C41E-9DE8-3CF4-09FB5C2748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01389" y="984168"/>
              <a:ext cx="936127" cy="2904689"/>
            </a:xfrm>
            <a:prstGeom prst="rect">
              <a:avLst/>
            </a:prstGeom>
          </p:spPr>
        </p:pic>
        <p:sp>
          <p:nvSpPr>
            <p:cNvPr id="13" name="TextBox 12">
              <a:extLst>
                <a:ext uri="{FF2B5EF4-FFF2-40B4-BE49-F238E27FC236}">
                  <a16:creationId xmlns:a16="http://schemas.microsoft.com/office/drawing/2014/main" id="{1B09E28B-7EB6-D6EE-8A45-984664441231}"/>
                </a:ext>
              </a:extLst>
            </p:cNvPr>
            <p:cNvSpPr txBox="1"/>
            <p:nvPr/>
          </p:nvSpPr>
          <p:spPr>
            <a:xfrm>
              <a:off x="3801389" y="3888857"/>
              <a:ext cx="847346"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187" rtl="0" fontAlgn="auto" latinLnBrk="0" hangingPunct="0">
                <a:lnSpc>
                  <a:spcPct val="100000"/>
                </a:lnSpc>
                <a:spcBef>
                  <a:spcPts val="0"/>
                </a:spcBef>
                <a:spcAft>
                  <a:spcPts val="0"/>
                </a:spcAft>
                <a:buClrTx/>
                <a:buSzTx/>
                <a:buFontTx/>
                <a:buNone/>
                <a:tabLst/>
              </a:pPr>
              <a:r>
                <a:rPr lang="en-US" i="0" dirty="0">
                  <a:solidFill>
                    <a:srgbClr val="100517"/>
                  </a:solidFill>
                  <a:latin typeface="Avenir"/>
                </a:rPr>
                <a:t>Example Step 1</a:t>
              </a:r>
            </a:p>
            <a:p>
              <a:pPr marL="0" marR="0" indent="0" algn="l" defTabSz="457187" rtl="0" fontAlgn="auto" latinLnBrk="0" hangingPunct="0">
                <a:lnSpc>
                  <a:spcPct val="100000"/>
                </a:lnSpc>
                <a:spcBef>
                  <a:spcPts val="0"/>
                </a:spcBef>
                <a:spcAft>
                  <a:spcPts val="0"/>
                </a:spcAft>
                <a:buClrTx/>
                <a:buSzTx/>
                <a:buFontTx/>
                <a:buNone/>
                <a:tabLst/>
              </a:pPr>
              <a:r>
                <a:rPr kumimoji="0" lang="en-US" sz="700" b="0" i="0" u="none" strike="noStrike" cap="none" spc="0" normalizeH="0" baseline="0" dirty="0">
                  <a:ln>
                    <a:noFill/>
                  </a:ln>
                  <a:solidFill>
                    <a:srgbClr val="100517"/>
                  </a:solidFill>
                  <a:effectLst/>
                  <a:uFillTx/>
                  <a:latin typeface="Avenir"/>
                  <a:sym typeface="Helvetica"/>
                </a:rPr>
                <a:t>Slides 5, 8, </a:t>
              </a:r>
              <a:r>
                <a:rPr lang="en-US" i="0" dirty="0">
                  <a:solidFill>
                    <a:srgbClr val="100517"/>
                  </a:solidFill>
                  <a:latin typeface="Avenir"/>
                </a:rPr>
                <a:t>9 chosen</a:t>
              </a:r>
              <a:endParaRPr kumimoji="0" lang="en-US" sz="700" b="0" i="0" u="none" strike="noStrike" cap="none" spc="0" normalizeH="0" baseline="0" dirty="0">
                <a:ln>
                  <a:noFill/>
                </a:ln>
                <a:solidFill>
                  <a:srgbClr val="100517"/>
                </a:solidFill>
                <a:effectLst/>
                <a:uFillTx/>
                <a:latin typeface="Avenir"/>
                <a:sym typeface="Helvetica"/>
              </a:endParaRPr>
            </a:p>
          </p:txBody>
        </p:sp>
      </p:grpSp>
      <p:grpSp>
        <p:nvGrpSpPr>
          <p:cNvPr id="18" name="Group 17">
            <a:extLst>
              <a:ext uri="{FF2B5EF4-FFF2-40B4-BE49-F238E27FC236}">
                <a16:creationId xmlns:a16="http://schemas.microsoft.com/office/drawing/2014/main" id="{EC8D2450-6775-8603-8948-16056A2176A6}"/>
              </a:ext>
            </a:extLst>
          </p:cNvPr>
          <p:cNvGrpSpPr/>
          <p:nvPr/>
        </p:nvGrpSpPr>
        <p:grpSpPr>
          <a:xfrm>
            <a:off x="3780146" y="996709"/>
            <a:ext cx="1142172" cy="1380271"/>
            <a:chOff x="3780146" y="996709"/>
            <a:chExt cx="1142172" cy="1380271"/>
          </a:xfrm>
        </p:grpSpPr>
        <p:pic>
          <p:nvPicPr>
            <p:cNvPr id="16" name="Picture 15">
              <a:extLst>
                <a:ext uri="{FF2B5EF4-FFF2-40B4-BE49-F238E27FC236}">
                  <a16:creationId xmlns:a16="http://schemas.microsoft.com/office/drawing/2014/main" id="{24148CCF-7A7F-5493-A899-B4E48AF342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80146" y="996709"/>
              <a:ext cx="1142172" cy="964777"/>
            </a:xfrm>
            <a:prstGeom prst="rect">
              <a:avLst/>
            </a:prstGeom>
          </p:spPr>
        </p:pic>
        <p:sp>
          <p:nvSpPr>
            <p:cNvPr id="17" name="TextBox 16">
              <a:extLst>
                <a:ext uri="{FF2B5EF4-FFF2-40B4-BE49-F238E27FC236}">
                  <a16:creationId xmlns:a16="http://schemas.microsoft.com/office/drawing/2014/main" id="{906F15E5-2A46-4A43-2FD2-200F6ACE6B76}"/>
                </a:ext>
              </a:extLst>
            </p:cNvPr>
            <p:cNvSpPr txBox="1"/>
            <p:nvPr/>
          </p:nvSpPr>
          <p:spPr>
            <a:xfrm>
              <a:off x="3780146" y="1961486"/>
              <a:ext cx="847346" cy="415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187" rtl="0" fontAlgn="auto" latinLnBrk="0" hangingPunct="0">
                <a:lnSpc>
                  <a:spcPct val="100000"/>
                </a:lnSpc>
                <a:spcBef>
                  <a:spcPts val="0"/>
                </a:spcBef>
                <a:spcAft>
                  <a:spcPts val="0"/>
                </a:spcAft>
                <a:buClrTx/>
                <a:buSzTx/>
                <a:buFontTx/>
                <a:buNone/>
                <a:tabLst/>
              </a:pPr>
              <a:r>
                <a:rPr kumimoji="0" lang="en-US" sz="700" b="0" i="0" u="none" strike="noStrike" cap="none" spc="0" normalizeH="0" baseline="0" dirty="0">
                  <a:ln>
                    <a:noFill/>
                  </a:ln>
                  <a:solidFill>
                    <a:srgbClr val="100517"/>
                  </a:solidFill>
                  <a:effectLst/>
                  <a:uFillTx/>
                  <a:latin typeface="Avenir"/>
                  <a:sym typeface="Helvetica"/>
                </a:rPr>
                <a:t>Step 3, highlighted “Keep Source Formatting” icon</a:t>
              </a:r>
            </a:p>
          </p:txBody>
        </p:sp>
      </p:grpSp>
    </p:spTree>
    <p:extLst>
      <p:ext uri="{BB962C8B-B14F-4D97-AF65-F5344CB8AC3E}">
        <p14:creationId xmlns:p14="http://schemas.microsoft.com/office/powerpoint/2010/main" val="37890145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7BA149-BB84-571F-3C11-418DD9BFFB8F}"/>
              </a:ext>
            </a:extLst>
          </p:cNvPr>
          <p:cNvSpPr>
            <a:spLocks noGrp="1"/>
          </p:cNvSpPr>
          <p:nvPr>
            <p:ph type="body" sz="quarter" idx="1"/>
          </p:nvPr>
        </p:nvSpPr>
        <p:spPr/>
        <p:txBody>
          <a:bodyPr/>
          <a:lstStyle/>
          <a:p>
            <a:r>
              <a:rPr lang="en-US" b="1">
                <a:latin typeface="Avenir Black" panose="02000503020000020003"/>
              </a:rPr>
              <a:t>2021</a:t>
            </a:r>
          </a:p>
        </p:txBody>
      </p:sp>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t>DISTRIBUTION OF REPORTED TREATMENTS BY REGION</a:t>
            </a:r>
          </a:p>
        </p:txBody>
      </p:sp>
      <p:sp>
        <p:nvSpPr>
          <p:cNvPr id="10" name="Text Placeholder 9">
            <a:extLst>
              <a:ext uri="{FF2B5EF4-FFF2-40B4-BE49-F238E27FC236}">
                <a16:creationId xmlns:a16="http://schemas.microsoft.com/office/drawing/2014/main" id="{02BCB374-9A6D-299C-2502-64725727BAB9}"/>
              </a:ext>
            </a:extLst>
          </p:cNvPr>
          <p:cNvSpPr>
            <a:spLocks noGrp="1"/>
          </p:cNvSpPr>
          <p:nvPr>
            <p:ph type="body" sz="quarter" idx="23"/>
          </p:nvPr>
        </p:nvSpPr>
        <p:spPr/>
        <p:txBody>
          <a:bodyPr/>
          <a:lstStyle/>
          <a:p>
            <a:r>
              <a:rPr lang="en-US" sz="1400" b="1">
                <a:latin typeface="Avenir Black" panose="02000503020000020003"/>
              </a:rPr>
              <a:t>1968 – 2021</a:t>
            </a:r>
            <a:endParaRPr lang="en-US" b="1">
              <a:latin typeface="Avenir Black" panose="02000503020000020003"/>
            </a:endParaRPr>
          </a:p>
        </p:txBody>
      </p:sp>
      <p:grpSp>
        <p:nvGrpSpPr>
          <p:cNvPr id="11" name="Group 10">
            <a:extLst>
              <a:ext uri="{FF2B5EF4-FFF2-40B4-BE49-F238E27FC236}">
                <a16:creationId xmlns:a16="http://schemas.microsoft.com/office/drawing/2014/main" id="{A4A637A3-C236-9B19-7611-2A11015F92AB}"/>
              </a:ext>
            </a:extLst>
          </p:cNvPr>
          <p:cNvGrpSpPr>
            <a:grpSpLocks noChangeAspect="1"/>
          </p:cNvGrpSpPr>
          <p:nvPr/>
        </p:nvGrpSpPr>
        <p:grpSpPr>
          <a:xfrm>
            <a:off x="4738076" y="1476530"/>
            <a:ext cx="4114800" cy="2930161"/>
            <a:chOff x="1455150" y="352232"/>
            <a:chExt cx="6233700" cy="4439035"/>
          </a:xfrm>
        </p:grpSpPr>
        <p:pic>
          <p:nvPicPr>
            <p:cNvPr id="12" name="Picture 11">
              <a:extLst>
                <a:ext uri="{FF2B5EF4-FFF2-40B4-BE49-F238E27FC236}">
                  <a16:creationId xmlns:a16="http://schemas.microsoft.com/office/drawing/2014/main" id="{42D9150D-E8EC-A57C-A1F9-A27D7ABAEB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5150" y="352232"/>
              <a:ext cx="6233700" cy="4439035"/>
            </a:xfrm>
            <a:prstGeom prst="rect">
              <a:avLst/>
            </a:prstGeom>
          </p:spPr>
        </p:pic>
        <p:pic>
          <p:nvPicPr>
            <p:cNvPr id="13" name="Picture 12">
              <a:extLst>
                <a:ext uri="{FF2B5EF4-FFF2-40B4-BE49-F238E27FC236}">
                  <a16:creationId xmlns:a16="http://schemas.microsoft.com/office/drawing/2014/main" id="{E6D3058E-18DF-5D4D-7032-21F9BA8B94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44818" y="2693272"/>
              <a:ext cx="304826" cy="133362"/>
            </a:xfrm>
            <a:prstGeom prst="rect">
              <a:avLst/>
            </a:prstGeom>
          </p:spPr>
        </p:pic>
      </p:grpSp>
      <p:grpSp>
        <p:nvGrpSpPr>
          <p:cNvPr id="18" name="Group 17">
            <a:extLst>
              <a:ext uri="{FF2B5EF4-FFF2-40B4-BE49-F238E27FC236}">
                <a16:creationId xmlns:a16="http://schemas.microsoft.com/office/drawing/2014/main" id="{6A2E411E-6A72-7B71-F88E-D8367A9AA209}"/>
              </a:ext>
            </a:extLst>
          </p:cNvPr>
          <p:cNvGrpSpPr>
            <a:grpSpLocks noChangeAspect="1"/>
          </p:cNvGrpSpPr>
          <p:nvPr/>
        </p:nvGrpSpPr>
        <p:grpSpPr>
          <a:xfrm>
            <a:off x="161775" y="1476530"/>
            <a:ext cx="4480560" cy="2732734"/>
            <a:chOff x="1226530" y="531318"/>
            <a:chExt cx="6690940" cy="4080864"/>
          </a:xfrm>
        </p:grpSpPr>
        <p:pic>
          <p:nvPicPr>
            <p:cNvPr id="15" name="Picture 14">
              <a:extLst>
                <a:ext uri="{FF2B5EF4-FFF2-40B4-BE49-F238E27FC236}">
                  <a16:creationId xmlns:a16="http://schemas.microsoft.com/office/drawing/2014/main" id="{468C39B8-5125-65BD-581D-DE90E16F79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6530" y="531318"/>
              <a:ext cx="6690940" cy="4080864"/>
            </a:xfrm>
            <a:prstGeom prst="rect">
              <a:avLst/>
            </a:prstGeom>
          </p:spPr>
        </p:pic>
        <p:pic>
          <p:nvPicPr>
            <p:cNvPr id="17" name="Picture 16">
              <a:extLst>
                <a:ext uri="{FF2B5EF4-FFF2-40B4-BE49-F238E27FC236}">
                  <a16:creationId xmlns:a16="http://schemas.microsoft.com/office/drawing/2014/main" id="{D4395A1B-99D2-4315-D095-60C7640E8F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18356" y="2733281"/>
              <a:ext cx="304826" cy="140982"/>
            </a:xfrm>
            <a:prstGeom prst="rect">
              <a:avLst/>
            </a:prstGeom>
          </p:spPr>
        </p:pic>
      </p:grpSp>
      <p:sp>
        <p:nvSpPr>
          <p:cNvPr id="3" name="Slide Number Placeholder 2">
            <a:extLst>
              <a:ext uri="{FF2B5EF4-FFF2-40B4-BE49-F238E27FC236}">
                <a16:creationId xmlns:a16="http://schemas.microsoft.com/office/drawing/2014/main" id="{C15CC64D-DDD0-B9C3-49E3-323A7BDCD089}"/>
              </a:ext>
            </a:extLst>
          </p:cNvPr>
          <p:cNvSpPr>
            <a:spLocks noGrp="1"/>
          </p:cNvSpPr>
          <p:nvPr>
            <p:ph type="sldNum" sz="quarter" idx="2"/>
          </p:nvPr>
        </p:nvSpPr>
        <p:spPr/>
        <p:txBody>
          <a:bodyPr/>
          <a:lstStyle/>
          <a:p>
            <a:fld id="{86CB4B4D-7CA3-9044-876B-883B54F8677D}" type="slidenum">
              <a:rPr lang="en-US" smtClean="0"/>
              <a:pPr/>
              <a:t>8</a:t>
            </a:fld>
            <a:endParaRPr lang="en-US"/>
          </a:p>
        </p:txBody>
      </p:sp>
    </p:spTree>
    <p:extLst>
      <p:ext uri="{BB962C8B-B14F-4D97-AF65-F5344CB8AC3E}">
        <p14:creationId xmlns:p14="http://schemas.microsoft.com/office/powerpoint/2010/main" val="1247549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4097-13B1-CC3E-47A3-F97AAC3D5920}"/>
              </a:ext>
            </a:extLst>
          </p:cNvPr>
          <p:cNvSpPr>
            <a:spLocks noGrp="1"/>
          </p:cNvSpPr>
          <p:nvPr>
            <p:ph type="title"/>
          </p:nvPr>
        </p:nvSpPr>
        <p:spPr/>
        <p:txBody>
          <a:bodyPr>
            <a:normAutofit fontScale="90000"/>
          </a:bodyPr>
          <a:lstStyle/>
          <a:p>
            <a:r>
              <a:rPr lang="en-US" sz="2200"/>
              <a:t>Leksell Gamma Knife</a:t>
            </a:r>
            <a:r>
              <a:rPr lang="en-US" sz="2200" baseline="31999"/>
              <a:t>®</a:t>
            </a:r>
            <a:br>
              <a:rPr lang="en-US" sz="2200" baseline="31999"/>
            </a:br>
            <a:r>
              <a:rPr lang="en-US" sz="1600">
                <a:latin typeface="Avenir"/>
              </a:rPr>
              <a:t>REPORTED WORLDWIDE CASE MIX BY YEAR</a:t>
            </a:r>
            <a:endParaRPr lang="en-US" sz="1600"/>
          </a:p>
        </p:txBody>
      </p:sp>
      <p:pic>
        <p:nvPicPr>
          <p:cNvPr id="3" name="Picture 2">
            <a:extLst>
              <a:ext uri="{FF2B5EF4-FFF2-40B4-BE49-F238E27FC236}">
                <a16:creationId xmlns:a16="http://schemas.microsoft.com/office/drawing/2014/main" id="{B3E93ED5-E3D0-DE46-E3FB-ECE0F90520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1123" y="1268322"/>
            <a:ext cx="8686800" cy="2808234"/>
          </a:xfrm>
          <a:prstGeom prst="rect">
            <a:avLst/>
          </a:prstGeom>
        </p:spPr>
      </p:pic>
      <p:pic>
        <p:nvPicPr>
          <p:cNvPr id="6" name="Picture 5">
            <a:extLst>
              <a:ext uri="{FF2B5EF4-FFF2-40B4-BE49-F238E27FC236}">
                <a16:creationId xmlns:a16="http://schemas.microsoft.com/office/drawing/2014/main" id="{D14D4C67-19ED-4886-AB7E-C63CC4568E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3096" y="4207631"/>
            <a:ext cx="5303520" cy="101991"/>
          </a:xfrm>
          <a:prstGeom prst="rect">
            <a:avLst/>
          </a:prstGeom>
        </p:spPr>
      </p:pic>
      <p:sp>
        <p:nvSpPr>
          <p:cNvPr id="4" name="Slide Number Placeholder 3">
            <a:extLst>
              <a:ext uri="{FF2B5EF4-FFF2-40B4-BE49-F238E27FC236}">
                <a16:creationId xmlns:a16="http://schemas.microsoft.com/office/drawing/2014/main" id="{B5259830-1B4D-5B8A-3FC9-B35CBC026D57}"/>
              </a:ext>
            </a:extLst>
          </p:cNvPr>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1152499411"/>
      </p:ext>
    </p:extLst>
  </p:cSld>
  <p:clrMapOvr>
    <a:masterClrMapping/>
  </p:clrMapOvr>
  <p:transition spd="med"/>
</p:sld>
</file>

<file path=ppt/theme/theme1.xml><?xml version="1.0" encoding="utf-8"?>
<a:theme xmlns:a="http://schemas.openxmlformats.org/drawingml/2006/main" name="Default Theme">
  <a:themeElements>
    <a:clrScheme name="Custom 3">
      <a:dk1>
        <a:srgbClr val="FFFFFF"/>
      </a:dk1>
      <a:lt1>
        <a:sysClr val="window" lastClr="FFFFFF"/>
      </a:lt1>
      <a:dk2>
        <a:srgbClr val="FFFFFF"/>
      </a:dk2>
      <a:lt2>
        <a:srgbClr val="FFFFFF"/>
      </a:lt2>
      <a:accent1>
        <a:srgbClr val="E2C76F"/>
      </a:accent1>
      <a:accent2>
        <a:srgbClr val="93DA49"/>
      </a:accent2>
      <a:accent3>
        <a:srgbClr val="A5A5A5"/>
      </a:accent3>
      <a:accent4>
        <a:srgbClr val="500778"/>
      </a:accent4>
      <a:accent5>
        <a:srgbClr val="5B9BD5"/>
      </a:accent5>
      <a:accent6>
        <a:srgbClr val="70AD47"/>
      </a:accent6>
      <a:hlink>
        <a:srgbClr val="500778"/>
      </a:hlink>
      <a:folHlink>
        <a:srgbClr val="7030A0"/>
      </a:folHlink>
    </a:clrScheme>
    <a:fontScheme name="Avenir">
      <a:majorFont>
        <a:latin typeface="Avenir Next LT Pro Demi"/>
        <a:ea typeface=""/>
        <a:cs typeface=""/>
      </a:majorFont>
      <a:minorFont>
        <a:latin typeface="Avenir Next LT Pro"/>
        <a:ea typeface=""/>
        <a:cs typeface=""/>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08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E2C774"/>
      </a:accent1>
      <a:accent2>
        <a:srgbClr val="93DA49"/>
      </a:accent2>
      <a:accent3>
        <a:srgbClr val="C7E995"/>
      </a:accent3>
      <a:accent4>
        <a:srgbClr val="500778"/>
      </a:accent4>
      <a:accent5>
        <a:srgbClr val="828282"/>
      </a:accent5>
      <a:accent6>
        <a:srgbClr val="AAAAAA"/>
      </a:accent6>
      <a:hlink>
        <a:srgbClr val="0000FF"/>
      </a:hlink>
      <a:folHlink>
        <a:srgbClr val="FF00FF"/>
      </a:folHlink>
    </a:clrScheme>
    <a:fontScheme name="Default Theme">
      <a:majorFont>
        <a:latin typeface="Helvetica"/>
        <a:ea typeface="Helvetica"/>
        <a:cs typeface="Helvetica"/>
      </a:majorFont>
      <a:minorFont>
        <a:latin typeface="Calibri"/>
        <a:ea typeface="Calibri"/>
        <a:cs typeface="Calibri"/>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08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187" rtl="0" fontAlgn="auto" latinLnBrk="0" hangingPunct="0">
          <a:lnSpc>
            <a:spcPct val="100000"/>
          </a:lnSpc>
          <a:spcBef>
            <a:spcPts val="0"/>
          </a:spcBef>
          <a:spcAft>
            <a:spcPts val="0"/>
          </a:spcAft>
          <a:buClrTx/>
          <a:buSzTx/>
          <a:buFontTx/>
          <a:buNone/>
          <a:tabLst/>
          <a:defRPr kumimoji="0" sz="700" b="0" i="1" u="none" strike="noStrike" cap="none" spc="0" normalizeH="0" baseline="0">
            <a:ln>
              <a:noFill/>
            </a:ln>
            <a:solidFill>
              <a:schemeClr val="accent5"/>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6202a2a-056f-417a-b450-750e73d449aa">
      <Terms xmlns="http://schemas.microsoft.com/office/infopath/2007/PartnerControls"/>
    </lcf76f155ced4ddcb4097134ff3c332f>
    <TaxCatchAll xmlns="298115e9-2941-450a-a2c1-62a8fa7554ec" xsi:nil="true"/>
    <SharedWithUsers xmlns="298115e9-2941-450a-a2c1-62a8fa7554ec">
      <UserInfo>
        <DisplayName>Nylund, Per</DisplayName>
        <AccountId>78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1AE4F790B5CD42A5011D286DE7528B" ma:contentTypeVersion="17" ma:contentTypeDescription="Create a new document." ma:contentTypeScope="" ma:versionID="bf70feb1bb14dd0901c55b87e883375d">
  <xsd:schema xmlns:xsd="http://www.w3.org/2001/XMLSchema" xmlns:xs="http://www.w3.org/2001/XMLSchema" xmlns:p="http://schemas.microsoft.com/office/2006/metadata/properties" xmlns:ns2="b6202a2a-056f-417a-b450-750e73d449aa" xmlns:ns3="298115e9-2941-450a-a2c1-62a8fa7554ec" targetNamespace="http://schemas.microsoft.com/office/2006/metadata/properties" ma:root="true" ma:fieldsID="5252a331381e2e6906fb2f6be1ff91e2" ns2:_="" ns3:_="">
    <xsd:import namespace="b6202a2a-056f-417a-b450-750e73d449aa"/>
    <xsd:import namespace="298115e9-2941-450a-a2c1-62a8fa7554e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202a2a-056f-417a-b450-750e73d449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1e90546-c993-47b2-95da-69513e1a95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8115e9-2941-450a-a2c1-62a8fa7554e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86c123c-d803-4e67-a821-1d7ab2edc641}" ma:internalName="TaxCatchAll" ma:showField="CatchAllData" ma:web="298115e9-2941-450a-a2c1-62a8fa7554e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AB37FF-A8C0-4BE5-8E32-43CED7093AAE}">
  <ds:schemaRefs>
    <ds:schemaRef ds:uri="298115e9-2941-450a-a2c1-62a8fa7554ec"/>
    <ds:schemaRef ds:uri="b6202a2a-056f-417a-b450-750e73d449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619A5C-AE77-4F14-91CC-B9C789C472D5}">
  <ds:schemaRefs>
    <ds:schemaRef ds:uri="http://schemas.microsoft.com/sharepoint/v3/contenttype/forms"/>
  </ds:schemaRefs>
</ds:datastoreItem>
</file>

<file path=customXml/itemProps3.xml><?xml version="1.0" encoding="utf-8"?>
<ds:datastoreItem xmlns:ds="http://schemas.openxmlformats.org/officeDocument/2006/customXml" ds:itemID="{A9381947-45A8-4584-A5DE-A9D306917A36}">
  <ds:schemaRefs>
    <ds:schemaRef ds:uri="298115e9-2941-450a-a2c1-62a8fa7554ec"/>
    <ds:schemaRef ds:uri="b6202a2a-056f-417a-b450-750e73d449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2019</Words>
  <Application>Microsoft Office PowerPoint</Application>
  <PresentationFormat>On-screen Show (16:9)</PresentationFormat>
  <Paragraphs>329</Paragraphs>
  <Slides>76</Slides>
  <Notes>3</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76</vt:i4>
      </vt:variant>
    </vt:vector>
  </HeadingPairs>
  <TitlesOfParts>
    <vt:vector size="89" baseType="lpstr">
      <vt:lpstr>Avenir</vt:lpstr>
      <vt:lpstr>Avenir Black</vt:lpstr>
      <vt:lpstr>Avenir Book</vt:lpstr>
      <vt:lpstr>Avenir LT Std 35 Light</vt:lpstr>
      <vt:lpstr>Avenir Next Condensed Regular</vt:lpstr>
      <vt:lpstr>Aptos Black</vt:lpstr>
      <vt:lpstr>Arial</vt:lpstr>
      <vt:lpstr>Avenir Next LT Pro</vt:lpstr>
      <vt:lpstr>Avenir Next LT Pro Demi</vt:lpstr>
      <vt:lpstr>Calibri</vt:lpstr>
      <vt:lpstr>Calibri Light</vt:lpstr>
      <vt:lpstr>Nunito</vt:lpstr>
      <vt:lpstr>Default Theme</vt:lpstr>
      <vt:lpstr>Leksell Gamma Knife®</vt:lpstr>
      <vt:lpstr>Leksell Gamma Knife® TREATMENT STATISTICS CAVEATS</vt:lpstr>
      <vt:lpstr>PowerPoint Presentation</vt:lpstr>
      <vt:lpstr>Leksell Gamma Knife® OVER 1 473 000 TREATMENTS REPORTED THROUGH 2021, WORLDWIDE</vt:lpstr>
      <vt:lpstr>Leksell Gamma Knife® INDICATIONS REPORTED ANNUALLY THROUGH 2021, WORLDWIDE </vt:lpstr>
      <vt:lpstr>Leksell Gamma Knife® CHANGE IN AVERAGE VOLUME PER REPORTING CENTER, WORLDWIDE</vt:lpstr>
      <vt:lpstr>Leksell Gamma Knife® AVERAGE NUMBER OF REPORTED 2021 TREATMENTS PER REGION &amp; CENTER</vt:lpstr>
      <vt:lpstr>Leksell Gamma Knife® DISTRIBUTION OF REPORTED TREATMENTS BY REGION</vt:lpstr>
      <vt:lpstr>Leksell Gamma Knife® REPORTED WORLDWIDE CASE MIX BY YEAR</vt:lpstr>
      <vt:lpstr>Leksell Gamma Knife® CASE MIX REPORTED BY REGION – CUMULATIVE AND ANNUAL</vt:lpstr>
      <vt:lpstr>Leksell Gamma Knife® INDICATIONS REPORTED 1968 – 2021, WORLDWIDE</vt:lpstr>
      <vt:lpstr>Leksell Gamma Knife® INDICATIONS REPORTED 2021, WORLDWIDE</vt:lpstr>
      <vt:lpstr>Leksell Gamma Knife® CASE MIX BY COUNTRY 2021, 9 LARGEST MARKETS SORTED BY REPORTED VOLUME (≥ 6 PROGRAMS/COUNTRY)</vt:lpstr>
      <vt:lpstr>Leksell Gamma Knife® CASE MIX BY COUNTRY 2021, 9 LARGEST MARKETS SORTED BY REPORTED VOLUME (≥ 6 PROGRAMS/COUNTRY)</vt:lpstr>
      <vt:lpstr>Leksell Gamma Knife® CASE MIX BY COUNTRY 2021, 9 LARGEST MARKETS SORTED BY REPORTED VOLUME (≥ 6 PROGRAMS/COUNTRY)</vt:lpstr>
      <vt:lpstr>Leksell Gamma Knife® 2021 FRACTIONATED OR STAGED REPORTED TREATMENTS, WORLDWIDE</vt:lpstr>
      <vt:lpstr>Leksell Gamma Knife® FRACTIONATED OR STAGED REPORTED INDICATIONS 2021, WORLDWIDE</vt:lpstr>
      <vt:lpstr>Leksell Gamma Knife®  TREATMENTS REPORTED </vt:lpstr>
      <vt:lpstr>Leksell Gamma Knife® BENIGN TUMORS CUMULATIVE TREATMENTS REPORTED WORLDWIDE 1968 – 2021</vt:lpstr>
      <vt:lpstr>Leksell Gamma Knife® BENIGN TUMORS REPORTED WORLDWIDE 1968 – 2021</vt:lpstr>
      <vt:lpstr>Leksell Gamma Knife® BENIGN TUMORS REPORTED WORLDWIDE 2021</vt:lpstr>
      <vt:lpstr>Leksell Gamma Knife® FUNCTIONAL DISORDERS CUMULATIVE TREATMENTS REPORTED WORLDWIDE 1968 – 2021</vt:lpstr>
      <vt:lpstr>Leksell Gamma Knife® FUNCTIONAL DISORDERS REPORTED WORLDWIDE 1968 - 2021</vt:lpstr>
      <vt:lpstr>Leksell Gamma Knife® FUNCTIONAL DISORDERS REPORTED WORLDWIDE 2021</vt:lpstr>
      <vt:lpstr>Leksell Gamma Knife® PRIMARY MALIGNANT AND METASTATIC TUMORS CUMULATIVE TREATMENTS REPORTED WORLDWIDE</vt:lpstr>
      <vt:lpstr>Leksell Gamma Knife® PRIMARY MALIGNANT AND METASTATIC TUMORS REPORTED WORLDWIDE 1968 – 2021</vt:lpstr>
      <vt:lpstr>Leksell Gamma Knife® PRIMARY MALIGNANT AND METASTATIC TUMORS REPORTED WORLDWIDE – 2021</vt:lpstr>
      <vt:lpstr>Leksell Gamma Knife® OCULAR DISORDERS CUMULATIVE TREATMENTS REPORTED WORLDWIDE</vt:lpstr>
      <vt:lpstr>Leksell Gamma Knife® OCULAR DISORDERS REPORTED WORLDWIDE 1968 – 2021</vt:lpstr>
      <vt:lpstr>Leksell Gamma Knife® OCULAR DISORDERS REPORTED WORLDWIDE 2021</vt:lpstr>
      <vt:lpstr>Leksell Gamma Knife® VASCULAR DISORDERS CUMULATIVE TREATMENTS REPORTED WORLDWIDE</vt:lpstr>
      <vt:lpstr>Leksell Gamma Knife® VASCULAR DISORDERS REPORTED WORLDWIDE 1968 – 2021</vt:lpstr>
      <vt:lpstr>Leksell Gamma Knife® VASCULAR DISORDERS REPORTED WORLDWIDE 2021</vt:lpstr>
      <vt:lpstr>Leksell Gamma Knife®  TREATMENTS REPORTED</vt:lpstr>
      <vt:lpstr>ASIA</vt:lpstr>
      <vt:lpstr>Leksell Gamma Knife® OVER 730 000 TREATMENTS REPORTED THROUGH 2021, ASIA</vt:lpstr>
      <vt:lpstr>Leksell Gamma Knife® INDICATIONS REPORTED ANNUALLY, ASIA</vt:lpstr>
      <vt:lpstr>Leksell Gamma Knife® INDICATIONS REPORTED ASIA, 1990 – 2021</vt:lpstr>
      <vt:lpstr>Leksell Gamma Knife® INDICATIONS REPORTED ASIA, 2021</vt:lpstr>
      <vt:lpstr>Leksell Gamma Knife® OVER 282 000 TREATMENTS REPORTED THROUGH 2021, CHINA</vt:lpstr>
      <vt:lpstr>Leksell Gamma Knife® CASE MIX, CHINA</vt:lpstr>
      <vt:lpstr>Leksell Gamma Knife® OVER 20 000 TREATMENTS REPORTED THROUGH 2021, INDIA</vt:lpstr>
      <vt:lpstr>Leksell Gamma Knife® CASE MIX, INDIA</vt:lpstr>
      <vt:lpstr>Leksell Gamma Knife® OVER 293 000 TREATMENTS REPORTED THROUGH 2021, JAPAN</vt:lpstr>
      <vt:lpstr>Leksell Gamma Knife® CASE MIX, JAPAN</vt:lpstr>
      <vt:lpstr>Leksell Gamma Knife® OVER 87 000 TREATMENTS REPORTED THROUGH 2021, REPLUBLIC OF KOREA</vt:lpstr>
      <vt:lpstr>Leksell Gamma Knife® CASE MIX, REPUBLIC OF KOREA</vt:lpstr>
      <vt:lpstr>EUROPE</vt:lpstr>
      <vt:lpstr>Leksell Gamma Knife® OVER 336 000 TREATMENTS REPORTED THROUGH 2021, EUROPE</vt:lpstr>
      <vt:lpstr>Leksell Gamma Knife® INDICATIONS REPORTED ANNUALLY, EUROPE</vt:lpstr>
      <vt:lpstr>Leksell Gamma Knife® INDICATIONS REPORTED 1968 – 2021, EUROPE</vt:lpstr>
      <vt:lpstr>Leksell Gamma Knife® INDICATIONS REPORTED 2021, EUROPE</vt:lpstr>
      <vt:lpstr>Leksell Gamma Knife® OVER 42 000 TREATMENTS REPORTED THROUGH 2021, ITALY</vt:lpstr>
      <vt:lpstr>Leksell Gamma Knife® CASE MIX, ITALY</vt:lpstr>
      <vt:lpstr>Leksell Gamma Knife® OVER 32 000 TREATMENTS REPORTED THROUGH 2021, RUSSIA</vt:lpstr>
      <vt:lpstr>Leksell Gamma Knife® CASE MIX, RUSSIA</vt:lpstr>
      <vt:lpstr>Leksell Gamma Knife® OVER 44 000 TREATMENTS REPORTED THROUGH 2021, TURKEY</vt:lpstr>
      <vt:lpstr>Leksell Gamma Knife® CASE MIX, TURKEY</vt:lpstr>
      <vt:lpstr>Leksell Gamma Knife® OVER 35 000 TREATMENTS REPORTED THROUGH 2021, UNITED KINGDOM</vt:lpstr>
      <vt:lpstr>Leksell Gamma Knife® CASE MIX, UNITED KINGDOM</vt:lpstr>
      <vt:lpstr>MIDDLE EAST &amp; AFRICA </vt:lpstr>
      <vt:lpstr>Leksell Gamma Knife® OVER 38 000 TREATMENTS REPORTED THROUGH 2021, MIDDLE EAST &amp; AFRICA</vt:lpstr>
      <vt:lpstr>Leksell Gamma Knife® INDICATIONS REPORTED ANNUALLY, MIDDLE EAST &amp; AFRICA</vt:lpstr>
      <vt:lpstr>Leksell Gamma Knife® INDICATIONS REPORTED 1996 – 2021, MIDDLE EAST &amp; AFRICA </vt:lpstr>
      <vt:lpstr>Leksell Gamma Knife® INDICATIONS REPORTED 2021, MIDDLE EAST &amp; AFRICA</vt:lpstr>
      <vt:lpstr>THE AMERICAS</vt:lpstr>
      <vt:lpstr>Leksell Gamma Knife® OVER 367 000 TREATMENTS REPORTED THROUGH 2021, THE AMERICAS</vt:lpstr>
      <vt:lpstr>Leksell Gamma Knife® INDICATIONS REPORTED ANNUALLY, THE AMERICAS</vt:lpstr>
      <vt:lpstr>Leksell Gamma Knife® INDICATIONS REPORTED 1987 – 2021, THE AMERICAS</vt:lpstr>
      <vt:lpstr>Leksell Gamma Knife® INDICATIONS REPORTED 2021, THE AMERICAS</vt:lpstr>
      <vt:lpstr>Leksell Gamma Knife® OVER 21 000 TREATMENTS REPORTED THROUGH 2021, CANADA</vt:lpstr>
      <vt:lpstr>Leksell Gamma Knife® CASE MIX, CANADA</vt:lpstr>
      <vt:lpstr>Leksell Gamma Knife® OVER 331 000 TREATMENTS REPORTED THROUGH 2021, UNITED STATES</vt:lpstr>
      <vt:lpstr>Leksell Gamma Knife® CASE MIX, UNITED STATES</vt:lpstr>
      <vt:lpstr>LEKSELL GAMMA KNIFE® SOCIETY</vt:lpstr>
      <vt:lpstr>How to copy a PowerPoint slide without losing formatting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Leksell Gamma Knife®</dc:title>
  <dc:subject/>
  <dc:creator>Dana.Bergstrom@elekta.com</dc:creator>
  <cp:keywords/>
  <dc:description/>
  <cp:lastModifiedBy>Bergstrom, Dana</cp:lastModifiedBy>
  <cp:revision>3</cp:revision>
  <cp:lastPrinted>2023-10-03T21:14:24Z</cp:lastPrinted>
  <dcterms:modified xsi:type="dcterms:W3CDTF">2023-11-21T13:16:02Z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0x0101004D1AE4F790B5CD42A5011D286DE7528B</vt:lpwstr>
  </property>
  <property fmtid="{D5CDD505-2E9C-101B-9397-08002B2CF9AE}" pid="3" name="MSIP_Label_8009cb06-7738-4ab2-bfa1-5e7551442bdd_Enabled">
    <vt:lpwstr>true</vt:lpwstr>
  </property>
  <property fmtid="{D5CDD505-2E9C-101B-9397-08002B2CF9AE}" pid="4" name="MSIP_Label_8009cb06-7738-4ab2-bfa1-5e7551442bdd_SetDate">
    <vt:lpwstr>2022-05-26T11:46:34Z</vt:lpwstr>
  </property>
  <property fmtid="{D5CDD505-2E9C-101B-9397-08002B2CF9AE}" pid="5" name="MSIP_Label_8009cb06-7738-4ab2-bfa1-5e7551442bdd_Method">
    <vt:lpwstr>Standard</vt:lpwstr>
  </property>
  <property fmtid="{D5CDD505-2E9C-101B-9397-08002B2CF9AE}" pid="6" name="MSIP_Label_8009cb06-7738-4ab2-bfa1-5e7551442bdd_Name">
    <vt:lpwstr>8009cb06-7738-4ab2-bfa1-5e7551442bdd</vt:lpwstr>
  </property>
  <property fmtid="{D5CDD505-2E9C-101B-9397-08002B2CF9AE}" pid="7" name="MSIP_Label_8009cb06-7738-4ab2-bfa1-5e7551442bdd_SiteId">
    <vt:lpwstr>9295d077-5563-4c2d-9456-be5c3ad9f4ec</vt:lpwstr>
  </property>
  <property fmtid="{D5CDD505-2E9C-101B-9397-08002B2CF9AE}" pid="8" name="MSIP_Label_8009cb06-7738-4ab2-bfa1-5e7551442bdd_ActionId">
    <vt:lpwstr>fbbf3eb9-907f-492c-af1b-5a06d20802d8</vt:lpwstr>
  </property>
  <property fmtid="{D5CDD505-2E9C-101B-9397-08002B2CF9AE}" pid="9" name="MSIP_Label_8009cb06-7738-4ab2-bfa1-5e7551442bdd_ContentBits">
    <vt:lpwstr>2</vt:lpwstr>
  </property>
  <property fmtid="{D5CDD505-2E9C-101B-9397-08002B2CF9AE}" pid="10" name="MediaServiceImageTags">
    <vt:lpwstr/>
  </property>
</Properties>
</file>